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37"/>
  </p:notesMasterIdLst>
  <p:sldIdLst>
    <p:sldId id="256" r:id="rId2"/>
    <p:sldId id="558" r:id="rId3"/>
    <p:sldId id="750" r:id="rId4"/>
    <p:sldId id="697" r:id="rId5"/>
    <p:sldId id="751" r:id="rId6"/>
    <p:sldId id="748" r:id="rId7"/>
    <p:sldId id="717" r:id="rId8"/>
    <p:sldId id="718" r:id="rId9"/>
    <p:sldId id="754" r:id="rId10"/>
    <p:sldId id="753" r:id="rId11"/>
    <p:sldId id="755" r:id="rId12"/>
    <p:sldId id="758" r:id="rId13"/>
    <p:sldId id="756" r:id="rId14"/>
    <p:sldId id="757" r:id="rId15"/>
    <p:sldId id="752" r:id="rId16"/>
    <p:sldId id="730" r:id="rId17"/>
    <p:sldId id="723" r:id="rId18"/>
    <p:sldId id="731" r:id="rId19"/>
    <p:sldId id="724" r:id="rId20"/>
    <p:sldId id="733" r:id="rId21"/>
    <p:sldId id="734" r:id="rId22"/>
    <p:sldId id="732" r:id="rId23"/>
    <p:sldId id="725" r:id="rId24"/>
    <p:sldId id="740" r:id="rId25"/>
    <p:sldId id="737" r:id="rId26"/>
    <p:sldId id="738" r:id="rId27"/>
    <p:sldId id="739" r:id="rId28"/>
    <p:sldId id="728" r:id="rId29"/>
    <p:sldId id="727" r:id="rId30"/>
    <p:sldId id="741" r:id="rId31"/>
    <p:sldId id="742" r:id="rId32"/>
    <p:sldId id="744" r:id="rId33"/>
    <p:sldId id="749" r:id="rId34"/>
    <p:sldId id="759" r:id="rId35"/>
    <p:sldId id="71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 autoAdjust="0"/>
    <p:restoredTop sz="90801" autoAdjust="0"/>
  </p:normalViewPr>
  <p:slideViewPr>
    <p:cSldViewPr snapToGrid="0">
      <p:cViewPr varScale="1">
        <p:scale>
          <a:sx n="78" d="100"/>
          <a:sy n="78" d="100"/>
        </p:scale>
        <p:origin x="1008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ADFD1D-70AE-4066-B73A-DEF7436A6379}" type="datetime1">
              <a:rPr lang="ko-KR" altLang="en-US"/>
              <a:pPr lvl="0">
                <a:defRPr/>
              </a:pPr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1663207-1CF1-4914-8F02-469A7DE46A2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82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431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46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31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3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4525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298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592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1154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None/>
              <a:defRPr/>
            </a:pPr>
            <a:r>
              <a:rPr lang="ko-KR" altLang="en-US" sz="1200" b="0" i="0">
                <a:effectLst/>
                <a:latin typeface="Noto Sans KR"/>
              </a:rPr>
              <a:t>이 같은 일련의 과정을 처리한다</a:t>
            </a:r>
            <a:r>
              <a:rPr lang="en-US" altLang="ko-KR" sz="1200" b="0" i="0">
                <a:effectLst/>
                <a:latin typeface="Noto Sans KR"/>
              </a:rPr>
              <a:t>.</a:t>
            </a:r>
            <a:endParaRPr lang="en-US" altLang="ko-KR" sz="1200" b="0" i="0"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663207-1CF1-4914-8F02-469A7DE46A2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20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4B8F8-43F1-467B-BCA4-D7C2F37A2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DFDDD6-06B9-4C32-BA4D-79B9CC4EA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EA7BF-DB97-49C1-9ECF-3FB3FFD0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EF11D-F0D2-4E95-8C10-050CD4C62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AB6D6-EDE8-4C17-8AE9-AA660C25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5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D44B7-FB57-4314-ABDC-9A95968B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428E38-C215-4E5E-99BD-F1CAC1F6D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E9F14-8EDA-4776-BADB-B367C985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40ECF-BAD2-4B77-8142-634EF7D6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BA82F-7C53-4897-8B62-C196ADC9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DDC3C0-8A57-44B2-AE05-655556721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9790B6-D9A2-4FEE-82E2-91C377A75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8097EB-F758-46F2-9EE0-608451ED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7A05C-DF2B-44CA-985A-7F2BAD0A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A636F-B310-4245-9636-823020EA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5BDE6-4C9E-4D71-89AA-71017EDE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077AB-0651-4CA7-AB61-6DE7A254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F33DB-C361-448C-88E3-753F1AC9B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206C1-2F16-4EAF-AE8D-373CD78B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8BE7F-53D4-4C94-BD92-1BF3D77F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64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60900-B6AA-447B-9A70-3B15A2A5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694856-1E61-43CA-8AE6-03465F1F4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1BCE6-9470-4F5A-9ADB-F1288BA0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92750-FD83-473D-884B-ED94310E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1ECF-8C79-4B9F-9CE3-A327E7C4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3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04690-2983-4191-8B08-CB7AE173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2B746-3E05-4EEA-BF15-40388EED4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C3992F-34D6-4BCC-9844-2F371E5AD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88B3B8-A111-4C7E-A23D-C57E1E9D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2CB44-AF50-4A4D-93D8-F4DD2E1B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B68F7-B4EA-4DF3-ACC2-4565B3D3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0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50889-4A30-465B-9492-E14555AA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B4B27-C57A-4310-A5A3-1D34915A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8E802F-AC6A-478E-9C6E-1F7F168FF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4854B9-E4F9-4206-BD03-994E22194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97E506-A7B6-4845-8F19-D8ABE3B34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75061C-474D-4AC3-BFFA-AFA29072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B0A555-3B06-496A-AC77-8A877258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E0E7B0-F4E8-47E5-9F82-ABC11B4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8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4694D-1119-455E-A8BC-07D61AEB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1C7F17-DEDA-474B-ACC5-61364C37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6EF94D-1334-4FAD-B045-5AC08F2C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81CF5D-328A-4B7A-9E17-6CB8186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B559B-C12E-4515-A200-C5A1CC88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88073D-C5CC-4C5C-82FE-9E84D351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C42C0-1E68-4E51-BDEC-CC66B4A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7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25252-2BCD-463D-B962-FC2FF6F1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E96C-66FE-4CD6-BD94-92F2EDFF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F15629-3480-4225-9DBB-EBFB0C250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70AC41-CB4F-4903-BF8E-7FD204BC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017DCE-A2C9-4449-B77C-A6C39B53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EFB6B-9152-4E60-8F0F-03EAF387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39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06BCE-30E3-422B-AD73-D290D89C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75D6D2-267A-4A50-9CBF-59708349C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07BB99-DD2B-4368-9A66-50E2F90C1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B35B11-C20B-4B23-93BC-012788AD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AA8679-54D9-44D2-903A-70779A38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FEAA23-0D53-4030-AA40-7F841FFD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7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3FC71D-A8B4-47AE-A7ED-D1BB9139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BBB1D-A2C7-49D6-8365-244E65A1E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BBFB35-19C6-41EE-9862-518F70686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61776-29F1-485C-82B3-60304EC17C33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A150F0-33B4-418D-964B-7F9DC4A24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333ED-95FE-4555-896B-D3550E720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14A21-8E5C-4610-84F8-0307D2002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E4F8FC-BFEB-413C-BA77-B620F77B830C}"/>
              </a:ext>
            </a:extLst>
          </p:cNvPr>
          <p:cNvSpPr txBox="1"/>
          <p:nvPr/>
        </p:nvSpPr>
        <p:spPr>
          <a:xfrm flipH="1">
            <a:off x="2012686" y="2921168"/>
            <a:ext cx="8166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Noto Sans Demilight"/>
              </a:rPr>
              <a:t>내 집 </a:t>
            </a:r>
            <a:r>
              <a:rPr lang="en-US" altLang="ko-KR" sz="6000" b="1" dirty="0">
                <a:latin typeface="Noto Sans Demilight"/>
              </a:rPr>
              <a:t>4</a:t>
            </a:r>
            <a:r>
              <a:rPr lang="ko-KR" altLang="en-US" sz="6000" b="1" dirty="0">
                <a:latin typeface="Noto Sans Demilight"/>
              </a:rPr>
              <a:t>조 </a:t>
            </a:r>
            <a:endParaRPr lang="en-US" altLang="ko-KR" sz="6000" b="1" dirty="0">
              <a:latin typeface="Noto Sans Demi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0DF34-0C1F-4DE8-BF0B-927F1DC63498}"/>
              </a:ext>
            </a:extLst>
          </p:cNvPr>
          <p:cNvSpPr txBox="1"/>
          <p:nvPr/>
        </p:nvSpPr>
        <p:spPr>
          <a:xfrm flipH="1">
            <a:off x="3586069" y="3936831"/>
            <a:ext cx="501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Demilight"/>
              </a:rPr>
              <a:t>이남수</a:t>
            </a:r>
            <a:r>
              <a:rPr lang="en-US" altLang="ko-KR" sz="2000" b="1" dirty="0">
                <a:latin typeface="Noto Sans Demilight"/>
              </a:rPr>
              <a:t>,</a:t>
            </a:r>
            <a:r>
              <a:rPr lang="ko-KR" altLang="en-US" sz="2000" b="1" dirty="0">
                <a:latin typeface="Noto Sans Demilight"/>
              </a:rPr>
              <a:t>유진주</a:t>
            </a:r>
            <a:endParaRPr lang="en-US" altLang="ko-KR" sz="2000" b="1" dirty="0">
              <a:latin typeface="Noto Sans D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214C9-C797-4F91-8D7C-63D81BCA91E6}"/>
              </a:ext>
            </a:extLst>
          </p:cNvPr>
          <p:cNvSpPr txBox="1"/>
          <p:nvPr/>
        </p:nvSpPr>
        <p:spPr>
          <a:xfrm flipH="1">
            <a:off x="3586069" y="2521058"/>
            <a:ext cx="501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Demilight"/>
              </a:rPr>
              <a:t>광주 </a:t>
            </a:r>
            <a:r>
              <a:rPr lang="en-US" altLang="ko-KR" sz="2000" b="1" dirty="0">
                <a:latin typeface="Noto Sans Demilight"/>
              </a:rPr>
              <a:t>6</a:t>
            </a:r>
            <a:r>
              <a:rPr lang="ko-KR" altLang="en-US" sz="2000" b="1" dirty="0">
                <a:latin typeface="Noto Sans Demilight"/>
              </a:rPr>
              <a:t>반</a:t>
            </a:r>
            <a:endParaRPr lang="en-US" altLang="ko-KR" sz="2000" b="1" dirty="0"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87943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B9F9E86-071D-417F-96D3-178B69F5A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62" t="8122" r="35484" b="11035"/>
          <a:stretch/>
        </p:blipFill>
        <p:spPr>
          <a:xfrm>
            <a:off x="6518688" y="2367878"/>
            <a:ext cx="1189904" cy="1777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Noto Sans Demilight"/>
              </a:rPr>
              <a:t>내 집 </a:t>
            </a:r>
            <a:r>
              <a:rPr lang="en-US" altLang="ko-KR" sz="4000" b="1">
                <a:latin typeface="Noto Sans Demilight"/>
              </a:rPr>
              <a:t>4</a:t>
            </a:r>
            <a:r>
              <a:rPr lang="ko-KR" altLang="en-US" sz="4000" b="1">
                <a:latin typeface="Noto Sans Demilight"/>
              </a:rPr>
              <a:t>조</a:t>
            </a:r>
            <a:endParaRPr lang="en-US" altLang="ko-KR" sz="2800" b="1"/>
          </a:p>
        </p:txBody>
      </p:sp>
      <p:sp>
        <p:nvSpPr>
          <p:cNvPr id="12" name="직사각형 11"/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264" y="712152"/>
            <a:ext cx="1620957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800" b="1" dirty="0">
                <a:solidFill>
                  <a:srgbClr val="333333"/>
                </a:solidFill>
                <a:effectLst/>
                <a:latin typeface="Noto Sans Demilight"/>
              </a:rPr>
              <a:t>사용기술</a:t>
            </a:r>
            <a:endParaRPr lang="ko-KR" altLang="en-US" sz="2000" b="1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9E57DA-D57A-4571-A737-FFF614D91031}"/>
              </a:ext>
            </a:extLst>
          </p:cNvPr>
          <p:cNvCxnSpPr>
            <a:cxnSpLocks/>
          </p:cNvCxnSpPr>
          <p:nvPr/>
        </p:nvCxnSpPr>
        <p:spPr>
          <a:xfrm flipV="1">
            <a:off x="4043729" y="2083254"/>
            <a:ext cx="0" cy="4016477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6FE4E5-115F-4C65-ABCF-39602ED14E20}"/>
              </a:ext>
            </a:extLst>
          </p:cNvPr>
          <p:cNvSpPr/>
          <p:nvPr/>
        </p:nvSpPr>
        <p:spPr>
          <a:xfrm>
            <a:off x="1211830" y="1353021"/>
            <a:ext cx="1868128" cy="7078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22426"/>
                </a:solidFill>
                <a:latin typeface="-apple-system"/>
              </a:rPr>
              <a:t>프런트 엔드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3507D8-66D4-4E88-A5D6-813D6A9E0F3F}"/>
              </a:ext>
            </a:extLst>
          </p:cNvPr>
          <p:cNvSpPr/>
          <p:nvPr/>
        </p:nvSpPr>
        <p:spPr>
          <a:xfrm>
            <a:off x="5245512" y="1435528"/>
            <a:ext cx="1868128" cy="7078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22426"/>
                </a:solidFill>
                <a:latin typeface="-apple-system"/>
              </a:rPr>
              <a:t>백 엔드</a:t>
            </a:r>
            <a:endParaRPr lang="ko-KR" altLang="en-US" sz="16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BC9CEA1-CBCD-4FD4-99D8-999C9EB50AF5}"/>
              </a:ext>
            </a:extLst>
          </p:cNvPr>
          <p:cNvSpPr/>
          <p:nvPr/>
        </p:nvSpPr>
        <p:spPr>
          <a:xfrm>
            <a:off x="9279194" y="1435528"/>
            <a:ext cx="1868128" cy="7078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22426"/>
                </a:solidFill>
                <a:latin typeface="-apple-system"/>
              </a:rPr>
              <a:t>DB</a:t>
            </a:r>
            <a:endParaRPr lang="ko-KR" altLang="en-US" sz="16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F05F04-48E5-49A6-909C-AF97DCA8F058}"/>
              </a:ext>
            </a:extLst>
          </p:cNvPr>
          <p:cNvCxnSpPr>
            <a:cxnSpLocks/>
          </p:cNvCxnSpPr>
          <p:nvPr/>
        </p:nvCxnSpPr>
        <p:spPr>
          <a:xfrm flipV="1">
            <a:off x="8374838" y="2083254"/>
            <a:ext cx="0" cy="4016477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1E6D5DE-D182-4516-AA70-CC08D4107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66" y="2537377"/>
            <a:ext cx="2900516" cy="1608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1D5FC7-CAEC-409B-BD09-318A20212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85" b="90000" l="1818" r="98485">
                        <a14:foregroundMark x1="6667" y1="10303" x2="6667" y2="10303"/>
                        <a14:foregroundMark x1="94848" y1="14848" x2="94848" y2="14848"/>
                        <a14:foregroundMark x1="2121" y1="9091" x2="2121" y2="9091"/>
                        <a14:foregroundMark x1="98485" y1="8485" x2="98485" y2="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284" y="4467038"/>
            <a:ext cx="1262518" cy="12625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2DE52A-837C-42F9-A4C5-01EC25DAD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467" y="3122931"/>
            <a:ext cx="1868128" cy="13176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6CCE9D-0A4F-48BD-BFB5-8F0BE0B90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88" b="97468" l="4372" r="97951">
                        <a14:foregroundMark x1="8333" y1="15612" x2="8333" y2="15612"/>
                        <a14:foregroundMark x1="93579" y1="19831" x2="93579" y2="19831"/>
                        <a14:foregroundMark x1="70219" y1="8439" x2="70219" y2="8439"/>
                        <a14:foregroundMark x1="58060" y1="9705" x2="58060" y2="9705"/>
                        <a14:foregroundMark x1="69399" y1="9845" x2="69399" y2="9845"/>
                        <a14:foregroundMark x1="97951" y1="12658" x2="97951" y2="12658"/>
                        <a14:foregroundMark x1="4508" y1="14909" x2="4508" y2="14909"/>
                        <a14:foregroundMark x1="5191" y1="9001" x2="5191" y2="9001"/>
                        <a14:foregroundMark x1="15164" y1="7736" x2="15164" y2="7736"/>
                        <a14:foregroundMark x1="15710" y1="3938" x2="15710" y2="3938"/>
                        <a14:foregroundMark x1="15710" y1="3938" x2="15710" y2="3938"/>
                        <a14:foregroundMark x1="16257" y1="4360" x2="37705" y2="8579"/>
                        <a14:foregroundMark x1="50000" y1="1828" x2="76093" y2="21238"/>
                        <a14:foregroundMark x1="73634" y1="5907" x2="63934" y2="37975"/>
                        <a14:foregroundMark x1="49454" y1="93530" x2="49454" y2="93530"/>
                        <a14:foregroundMark x1="49727" y1="97468" x2="49727" y2="97468"/>
                        <a14:foregroundMark x1="22131" y1="3938" x2="46585" y2="46695"/>
                        <a14:foregroundMark x1="46585" y1="46695" x2="46858" y2="46695"/>
                        <a14:foregroundMark x1="31831" y1="8720" x2="55191" y2="27145"/>
                        <a14:foregroundMark x1="48634" y1="5345" x2="58607" y2="36006"/>
                        <a14:foregroundMark x1="66120" y1="3516" x2="84290" y2="6048"/>
                        <a14:foregroundMark x1="84290" y1="6048" x2="84836" y2="5767"/>
                        <a14:foregroundMark x1="90984" y1="8158" x2="95082" y2="9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3949" y="4545904"/>
            <a:ext cx="1137418" cy="11047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BF352F7-0205-4971-9CD3-E68CAB3C8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092" y="2537377"/>
            <a:ext cx="1678858" cy="16788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FC5FDCC-9CFE-4F03-AF9A-D583C3D5A03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3262"/>
          <a:stretch/>
        </p:blipFill>
        <p:spPr>
          <a:xfrm>
            <a:off x="5415521" y="4503620"/>
            <a:ext cx="1678858" cy="109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1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 flipH="1">
            <a:off x="3586070" y="3082453"/>
            <a:ext cx="5019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atin typeface="Noto Sans Demilight"/>
              </a:rPr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52123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6949-2808-47D8-8B03-B6411AD19006}"/>
              </a:ext>
            </a:extLst>
          </p:cNvPr>
          <p:cNvSpPr txBox="1"/>
          <p:nvPr/>
        </p:nvSpPr>
        <p:spPr>
          <a:xfrm>
            <a:off x="179265" y="712152"/>
            <a:ext cx="489166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클래스 다이어그램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main &amp; config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A5A89B-860B-4E6A-932C-18B7968CE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7" b="14126"/>
          <a:stretch/>
        </p:blipFill>
        <p:spPr>
          <a:xfrm>
            <a:off x="3885645" y="1766147"/>
            <a:ext cx="4524375" cy="40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1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6949-2808-47D8-8B03-B6411AD19006}"/>
              </a:ext>
            </a:extLst>
          </p:cNvPr>
          <p:cNvSpPr txBox="1"/>
          <p:nvPr/>
        </p:nvSpPr>
        <p:spPr>
          <a:xfrm>
            <a:off x="179265" y="712152"/>
            <a:ext cx="66257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클래스 다이어그램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controller &amp; service &amp; mapper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418729-2E39-4355-A12C-4040953A2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5"/>
          <a:stretch/>
        </p:blipFill>
        <p:spPr>
          <a:xfrm>
            <a:off x="6936920" y="1569668"/>
            <a:ext cx="4814444" cy="4401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AAE126-8F6B-4E94-B8B3-169A188BA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992"/>
          <a:stretch/>
        </p:blipFill>
        <p:spPr>
          <a:xfrm>
            <a:off x="530224" y="1569668"/>
            <a:ext cx="5617609" cy="40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7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6949-2808-47D8-8B03-B6411AD19006}"/>
              </a:ext>
            </a:extLst>
          </p:cNvPr>
          <p:cNvSpPr txBox="1"/>
          <p:nvPr/>
        </p:nvSpPr>
        <p:spPr>
          <a:xfrm>
            <a:off x="179265" y="712152"/>
            <a:ext cx="66257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클래스 다이어그램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controller &amp; service &amp; mapper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DF1326-D7C8-43B4-B7E4-F20B7FE07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65" y="1583565"/>
            <a:ext cx="9124335" cy="43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 flipH="1">
            <a:off x="3586070" y="3082453"/>
            <a:ext cx="5019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atin typeface="Noto Sans Demilight"/>
              </a:rPr>
              <a:t>구현 기능</a:t>
            </a:r>
          </a:p>
        </p:txBody>
      </p:sp>
    </p:spTree>
    <p:extLst>
      <p:ext uri="{BB962C8B-B14F-4D97-AF65-F5344CB8AC3E}">
        <p14:creationId xmlns:p14="http://schemas.microsoft.com/office/powerpoint/2010/main" val="340788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5CBB0A1-64AB-42E7-BA80-DB8736AEB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2" y="2369825"/>
            <a:ext cx="6431845" cy="28073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487AE-05E2-429A-AC7A-F691877104F1}"/>
              </a:ext>
            </a:extLst>
          </p:cNvPr>
          <p:cNvSpPr txBox="1"/>
          <p:nvPr/>
        </p:nvSpPr>
        <p:spPr>
          <a:xfrm>
            <a:off x="179265" y="712152"/>
            <a:ext cx="244650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en-US" altLang="ko-KR" sz="2000" b="1" dirty="0" err="1">
                <a:solidFill>
                  <a:srgbClr val="333333"/>
                </a:solidFill>
                <a:latin typeface="Noto Sans Demilight"/>
              </a:rPr>
              <a:t>QnA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533E44-A6ED-4C09-9600-8AF1FAD97A6A}"/>
              </a:ext>
            </a:extLst>
          </p:cNvPr>
          <p:cNvSpPr/>
          <p:nvPr/>
        </p:nvSpPr>
        <p:spPr>
          <a:xfrm>
            <a:off x="6617112" y="3283974"/>
            <a:ext cx="478289" cy="275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5E6537-A32A-42AC-82E7-B59C02D42B91}"/>
              </a:ext>
            </a:extLst>
          </p:cNvPr>
          <p:cNvSpPr/>
          <p:nvPr/>
        </p:nvSpPr>
        <p:spPr>
          <a:xfrm>
            <a:off x="693052" y="3852499"/>
            <a:ext cx="6402349" cy="275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7120F37-308E-4D83-81E6-E32023B4604C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7095401" y="2842395"/>
            <a:ext cx="439617" cy="5792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E1772C-D08A-4CB9-889A-72306FF48EC5}"/>
              </a:ext>
            </a:extLst>
          </p:cNvPr>
          <p:cNvSpPr txBox="1"/>
          <p:nvPr/>
        </p:nvSpPr>
        <p:spPr>
          <a:xfrm>
            <a:off x="7535018" y="2523913"/>
            <a:ext cx="437010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새로운 질문을 작성할 수 있는 페이지로 이동합니다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5E6EF0-5408-4A43-825A-6F63E123E29E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7095401" y="3990150"/>
            <a:ext cx="41012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0D8EE1-44E7-4016-8F44-82EE235CEB7B}"/>
              </a:ext>
            </a:extLst>
          </p:cNvPr>
          <p:cNvSpPr txBox="1"/>
          <p:nvPr/>
        </p:nvSpPr>
        <p:spPr>
          <a:xfrm>
            <a:off x="7505522" y="3513096"/>
            <a:ext cx="3432350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작성된 글목록을 보여줍니다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회원에 한해 제목을 클릭해 세부 내용을 </a:t>
            </a:r>
            <a:endParaRPr lang="en-US" altLang="ko-KR" sz="1400" dirty="0"/>
          </a:p>
          <a:p>
            <a:r>
              <a:rPr lang="ko-KR" altLang="en-US" sz="1400" dirty="0"/>
              <a:t>볼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433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63B5924-8DA3-4CF1-86D6-B4467A89B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69" y="2284066"/>
            <a:ext cx="6277405" cy="34416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487AE-05E2-429A-AC7A-F691877104F1}"/>
              </a:ext>
            </a:extLst>
          </p:cNvPr>
          <p:cNvSpPr txBox="1"/>
          <p:nvPr/>
        </p:nvSpPr>
        <p:spPr>
          <a:xfrm>
            <a:off x="179265" y="712152"/>
            <a:ext cx="244650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en-US" altLang="ko-KR" sz="2000" b="1" dirty="0" err="1">
                <a:solidFill>
                  <a:srgbClr val="333333"/>
                </a:solidFill>
                <a:latin typeface="Noto Sans Demilight"/>
              </a:rPr>
              <a:t>QnA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496543-A9EC-4C46-8E24-A14165FFCA47}"/>
              </a:ext>
            </a:extLst>
          </p:cNvPr>
          <p:cNvSpPr/>
          <p:nvPr/>
        </p:nvSpPr>
        <p:spPr>
          <a:xfrm>
            <a:off x="2723633" y="3396833"/>
            <a:ext cx="6075876" cy="1044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AC9A027-ECDD-403E-AB36-FAB14878D9B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8799509" y="3919005"/>
            <a:ext cx="1673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C483CEA-207A-4347-85B6-3D04F10B4D0F}"/>
              </a:ext>
            </a:extLst>
          </p:cNvPr>
          <p:cNvSpPr txBox="1"/>
          <p:nvPr/>
        </p:nvSpPr>
        <p:spPr>
          <a:xfrm>
            <a:off x="8966852" y="3765116"/>
            <a:ext cx="268374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질문의 세부내용을 </a:t>
            </a:r>
            <a:r>
              <a:rPr lang="ko-KR" altLang="en-US" sz="1400" dirty="0" err="1"/>
              <a:t>표시힙니다</a:t>
            </a:r>
            <a:r>
              <a:rPr lang="en-US" altLang="ko-KR" sz="1400" dirty="0"/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300721-C51D-4B2F-B24F-706AFC93557C}"/>
              </a:ext>
            </a:extLst>
          </p:cNvPr>
          <p:cNvSpPr/>
          <p:nvPr/>
        </p:nvSpPr>
        <p:spPr>
          <a:xfrm>
            <a:off x="2723634" y="4518121"/>
            <a:ext cx="6075876" cy="798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6E15D1-1017-4D61-8D35-5B02E6C10FC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8799510" y="4917183"/>
            <a:ext cx="2015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FBDE073-56BF-4872-8B9B-EEF6FBA62EB6}"/>
              </a:ext>
            </a:extLst>
          </p:cNvPr>
          <p:cNvSpPr txBox="1"/>
          <p:nvPr/>
        </p:nvSpPr>
        <p:spPr>
          <a:xfrm>
            <a:off x="9001039" y="4763294"/>
            <a:ext cx="232467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등록된 답변을 표시합니다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E6BCA3-048D-43E6-B192-BF6C35B33571}"/>
              </a:ext>
            </a:extLst>
          </p:cNvPr>
          <p:cNvSpPr/>
          <p:nvPr/>
        </p:nvSpPr>
        <p:spPr>
          <a:xfrm>
            <a:off x="2723634" y="5332481"/>
            <a:ext cx="6075876" cy="308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8D7D9F-C20E-47FD-ADFC-945CC4A78CEA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8799510" y="5486597"/>
            <a:ext cx="167342" cy="2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CA25D1-D1A9-4BFF-B9A7-AAD0E55F05C5}"/>
              </a:ext>
            </a:extLst>
          </p:cNvPr>
          <p:cNvSpPr txBox="1"/>
          <p:nvPr/>
        </p:nvSpPr>
        <p:spPr>
          <a:xfrm>
            <a:off x="8966852" y="5332935"/>
            <a:ext cx="262924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답변에 댓글을 달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0EC6D5-D1CC-4214-9C05-0AAFD18A2394}"/>
              </a:ext>
            </a:extLst>
          </p:cNvPr>
          <p:cNvSpPr/>
          <p:nvPr/>
        </p:nvSpPr>
        <p:spPr>
          <a:xfrm>
            <a:off x="7669161" y="3136490"/>
            <a:ext cx="379969" cy="183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2D248EA-2903-418C-AB85-28BCCD6B132A}"/>
              </a:ext>
            </a:extLst>
          </p:cNvPr>
          <p:cNvCxnSpPr>
            <a:cxnSpLocks/>
            <a:stCxn id="40" idx="0"/>
            <a:endCxn id="42" idx="2"/>
          </p:cNvCxnSpPr>
          <p:nvPr/>
        </p:nvCxnSpPr>
        <p:spPr>
          <a:xfrm flipH="1" flipV="1">
            <a:off x="5370648" y="1812574"/>
            <a:ext cx="2488498" cy="13239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8C0692-706E-47E3-AB71-AA7709851A67}"/>
              </a:ext>
            </a:extLst>
          </p:cNvPr>
          <p:cNvSpPr txBox="1"/>
          <p:nvPr/>
        </p:nvSpPr>
        <p:spPr>
          <a:xfrm>
            <a:off x="4379825" y="1289354"/>
            <a:ext cx="198164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질문을 수정할 수 있는 </a:t>
            </a:r>
            <a:endParaRPr lang="en-US" altLang="ko-KR" sz="1400" dirty="0"/>
          </a:p>
          <a:p>
            <a:r>
              <a:rPr lang="ko-KR" altLang="en-US" sz="1400" dirty="0"/>
              <a:t>페이지로</a:t>
            </a:r>
            <a:r>
              <a:rPr lang="en-US" altLang="ko-KR" sz="1400" dirty="0"/>
              <a:t> </a:t>
            </a:r>
            <a:r>
              <a:rPr lang="ko-KR" altLang="en-US" sz="1400" dirty="0"/>
              <a:t>이동합니다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22E3D4-B299-45A7-8BAD-B5A9AF719332}"/>
              </a:ext>
            </a:extLst>
          </p:cNvPr>
          <p:cNvSpPr/>
          <p:nvPr/>
        </p:nvSpPr>
        <p:spPr>
          <a:xfrm>
            <a:off x="8082498" y="3136490"/>
            <a:ext cx="340258" cy="183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90AEF4F-5FAD-40F5-84B0-DAEBC0FB6402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flipH="1" flipV="1">
            <a:off x="8092465" y="1798821"/>
            <a:ext cx="160162" cy="13376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14CF84E-41A8-4B45-BC16-39B252BBA65C}"/>
              </a:ext>
            </a:extLst>
          </p:cNvPr>
          <p:cNvSpPr txBox="1"/>
          <p:nvPr/>
        </p:nvSpPr>
        <p:spPr>
          <a:xfrm>
            <a:off x="6476648" y="1275601"/>
            <a:ext cx="323163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질문과 </a:t>
            </a:r>
            <a:endParaRPr lang="en-US" altLang="ko-KR" sz="1400" dirty="0"/>
          </a:p>
          <a:p>
            <a:r>
              <a:rPr lang="ko-KR" altLang="en-US" sz="1400" dirty="0"/>
              <a:t>등록된 답글</a:t>
            </a:r>
            <a:r>
              <a:rPr lang="en-US" altLang="ko-KR" sz="1400" dirty="0"/>
              <a:t>, </a:t>
            </a:r>
            <a:r>
              <a:rPr lang="ko-KR" altLang="en-US" sz="1400" dirty="0"/>
              <a:t>댓글을 전부 삭제합니다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C83270-94FF-46DD-AEB1-34BD5A1DC3C0}"/>
              </a:ext>
            </a:extLst>
          </p:cNvPr>
          <p:cNvSpPr/>
          <p:nvPr/>
        </p:nvSpPr>
        <p:spPr>
          <a:xfrm>
            <a:off x="8456124" y="3136490"/>
            <a:ext cx="369754" cy="185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9D3AE-D0BF-42D7-BB1D-16E0B76C5880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 flipV="1">
            <a:off x="8825878" y="2167232"/>
            <a:ext cx="399443" cy="10617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10D4D72-6C67-4A09-9EDF-D27933773E7E}"/>
              </a:ext>
            </a:extLst>
          </p:cNvPr>
          <p:cNvSpPr txBox="1"/>
          <p:nvPr/>
        </p:nvSpPr>
        <p:spPr>
          <a:xfrm>
            <a:off x="9225321" y="1905622"/>
            <a:ext cx="268374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질문에 대한 답변을 할 수 있는 </a:t>
            </a:r>
            <a:endParaRPr lang="en-US" altLang="ko-KR" sz="1400" dirty="0"/>
          </a:p>
          <a:p>
            <a:r>
              <a:rPr lang="ko-KR" altLang="en-US" sz="1400" dirty="0"/>
              <a:t>페이지로 이동합니다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D3D6EB-5F44-4516-B620-95BE7963438E}"/>
              </a:ext>
            </a:extLst>
          </p:cNvPr>
          <p:cNvSpPr/>
          <p:nvPr/>
        </p:nvSpPr>
        <p:spPr>
          <a:xfrm>
            <a:off x="2698833" y="3136490"/>
            <a:ext cx="340258" cy="234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6BA957-6EA1-40DD-852B-DF2EEC2950F6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H="1" flipV="1">
            <a:off x="2867130" y="2421811"/>
            <a:ext cx="1832" cy="7146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1B1151B-1B07-4A2F-8F9D-5141E504BBAF}"/>
              </a:ext>
            </a:extLst>
          </p:cNvPr>
          <p:cNvSpPr txBox="1"/>
          <p:nvPr/>
        </p:nvSpPr>
        <p:spPr>
          <a:xfrm>
            <a:off x="1736051" y="2114034"/>
            <a:ext cx="226215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질문목록으로 돌아갑니다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310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24BE5B-34FD-4739-8338-FEEC24DFF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67" y="1666277"/>
            <a:ext cx="5670665" cy="3738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487AE-05E2-429A-AC7A-F691877104F1}"/>
              </a:ext>
            </a:extLst>
          </p:cNvPr>
          <p:cNvSpPr txBox="1"/>
          <p:nvPr/>
        </p:nvSpPr>
        <p:spPr>
          <a:xfrm>
            <a:off x="179265" y="712152"/>
            <a:ext cx="244650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en-US" altLang="ko-KR" sz="2000" b="1" dirty="0" err="1">
                <a:solidFill>
                  <a:srgbClr val="333333"/>
                </a:solidFill>
                <a:latin typeface="Noto Sans Demilight"/>
              </a:rPr>
              <a:t>QnA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9BD54D-4721-4556-ABC4-67CD254B44DD}"/>
              </a:ext>
            </a:extLst>
          </p:cNvPr>
          <p:cNvSpPr/>
          <p:nvPr/>
        </p:nvSpPr>
        <p:spPr>
          <a:xfrm>
            <a:off x="3445434" y="5083278"/>
            <a:ext cx="408812" cy="206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026EAA3-7B65-4BDA-9A9F-3DD173136C16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3649840" y="5289756"/>
            <a:ext cx="0" cy="2981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900869-6213-4DA4-9E07-570BAE341525}"/>
              </a:ext>
            </a:extLst>
          </p:cNvPr>
          <p:cNvSpPr txBox="1"/>
          <p:nvPr/>
        </p:nvSpPr>
        <p:spPr>
          <a:xfrm>
            <a:off x="1933665" y="5587860"/>
            <a:ext cx="34323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질문에 대한 답변을 등록합니다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71F35D-07A3-4356-BC78-A535D2FD5321}"/>
              </a:ext>
            </a:extLst>
          </p:cNvPr>
          <p:cNvSpPr/>
          <p:nvPr/>
        </p:nvSpPr>
        <p:spPr>
          <a:xfrm>
            <a:off x="3890806" y="5070203"/>
            <a:ext cx="408812" cy="219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8252796-B06D-4E7C-91D7-B82398946C1B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4299618" y="5179980"/>
            <a:ext cx="2433141" cy="3939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20CA8B-1445-49F3-AAF7-FCEC8657FC98}"/>
              </a:ext>
            </a:extLst>
          </p:cNvPr>
          <p:cNvSpPr txBox="1"/>
          <p:nvPr/>
        </p:nvSpPr>
        <p:spPr>
          <a:xfrm>
            <a:off x="5570421" y="5573939"/>
            <a:ext cx="232467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작성중인 답변을 지웁니다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160904-44FD-4366-B6EA-FEC80536EF7C}"/>
              </a:ext>
            </a:extLst>
          </p:cNvPr>
          <p:cNvSpPr/>
          <p:nvPr/>
        </p:nvSpPr>
        <p:spPr>
          <a:xfrm>
            <a:off x="3260667" y="2436122"/>
            <a:ext cx="5670665" cy="95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EBB7EB-EA13-43AA-838B-B0505F7A974A}"/>
              </a:ext>
            </a:extLst>
          </p:cNvPr>
          <p:cNvCxnSpPr>
            <a:cxnSpLocks/>
            <a:stCxn id="23" idx="0"/>
            <a:endCxn id="25" idx="2"/>
          </p:cNvCxnSpPr>
          <p:nvPr/>
        </p:nvCxnSpPr>
        <p:spPr>
          <a:xfrm flipH="1" flipV="1">
            <a:off x="6095999" y="1496982"/>
            <a:ext cx="1" cy="9391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ADFD18-E126-45AE-9530-2964D5460B52}"/>
              </a:ext>
            </a:extLst>
          </p:cNvPr>
          <p:cNvSpPr txBox="1"/>
          <p:nvPr/>
        </p:nvSpPr>
        <p:spPr>
          <a:xfrm>
            <a:off x="4555297" y="973762"/>
            <a:ext cx="308140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로그인 중인 유저와 </a:t>
            </a:r>
            <a:endParaRPr lang="en-US" altLang="ko-KR" sz="1400" dirty="0"/>
          </a:p>
          <a:p>
            <a:r>
              <a:rPr lang="ko-KR" altLang="en-US" sz="1400" dirty="0"/>
              <a:t>답변하려는 글의 제목을 표시합니다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957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7EC4D968-3869-4DA4-99AE-F0DBDA92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1" y="1989419"/>
            <a:ext cx="6611044" cy="35846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849DAA-4D00-4BC2-8960-A5B5DD35318F}"/>
              </a:ext>
            </a:extLst>
          </p:cNvPr>
          <p:cNvSpPr txBox="1"/>
          <p:nvPr/>
        </p:nvSpPr>
        <p:spPr>
          <a:xfrm>
            <a:off x="179265" y="712152"/>
            <a:ext cx="274626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ko-KR" altLang="en-US" sz="2000" b="1" dirty="0">
                <a:solidFill>
                  <a:srgbClr val="333333"/>
                </a:solidFill>
                <a:latin typeface="Noto Sans Demilight"/>
              </a:rPr>
              <a:t>게시판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ED00BB-694B-4E51-9064-4F7B80DBF711}"/>
              </a:ext>
            </a:extLst>
          </p:cNvPr>
          <p:cNvSpPr/>
          <p:nvPr/>
        </p:nvSpPr>
        <p:spPr>
          <a:xfrm>
            <a:off x="653727" y="3473958"/>
            <a:ext cx="6402349" cy="275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5F61674-1363-4945-95A7-47A69B683BF8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7056076" y="3611609"/>
            <a:ext cx="41012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DAA7D9-1437-4D45-981C-6EF612ECDF8F}"/>
              </a:ext>
            </a:extLst>
          </p:cNvPr>
          <p:cNvSpPr txBox="1"/>
          <p:nvPr/>
        </p:nvSpPr>
        <p:spPr>
          <a:xfrm>
            <a:off x="7466197" y="3134555"/>
            <a:ext cx="3432350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작성된 글목록을 보여줍니다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회원에 한해 제목을 클릭해 세부 내용을 </a:t>
            </a:r>
            <a:endParaRPr lang="en-US" altLang="ko-KR" sz="1400" dirty="0"/>
          </a:p>
          <a:p>
            <a:r>
              <a:rPr lang="ko-KR" altLang="en-US" sz="1400" dirty="0"/>
              <a:t>볼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CD1E92-E5B4-47E4-A689-80D3B4DB6315}"/>
              </a:ext>
            </a:extLst>
          </p:cNvPr>
          <p:cNvSpPr/>
          <p:nvPr/>
        </p:nvSpPr>
        <p:spPr>
          <a:xfrm>
            <a:off x="6617116" y="2880851"/>
            <a:ext cx="478289" cy="275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B5E5E7E-70CA-460E-B831-D95119B82C00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095405" y="2439272"/>
            <a:ext cx="439617" cy="5792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2DC872-702E-4856-AC12-58BA72734E41}"/>
              </a:ext>
            </a:extLst>
          </p:cNvPr>
          <p:cNvSpPr txBox="1"/>
          <p:nvPr/>
        </p:nvSpPr>
        <p:spPr>
          <a:xfrm>
            <a:off x="7535022" y="2120790"/>
            <a:ext cx="437010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새로운 질문을 작성할 수 있는 페이지로 이동합니다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844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3586066" y="2777875"/>
            <a:ext cx="5019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b="1" dirty="0">
                <a:latin typeface="Noto Sans Demilight"/>
              </a:rPr>
              <a:t>프로젝트 개요</a:t>
            </a:r>
            <a:endParaRPr lang="en-US" altLang="ko-KR" sz="3600" b="1" dirty="0">
              <a:latin typeface="Noto Sans Demiligh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012685" y="325452"/>
            <a:ext cx="81666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000" b="1">
                <a:latin typeface="Noto Sans Demilight"/>
              </a:rPr>
              <a:t>목차</a:t>
            </a:r>
            <a:endParaRPr lang="en-US" altLang="ko-KR" sz="6000" b="1">
              <a:latin typeface="Noto Sans Demiligh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3586065" y="5877630"/>
            <a:ext cx="5019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b="1" dirty="0">
                <a:latin typeface="Noto Sans Demilight"/>
              </a:rPr>
              <a:t>구현 기능</a:t>
            </a:r>
            <a:endParaRPr lang="en-US" altLang="ko-KR" sz="3600" b="1" dirty="0">
              <a:latin typeface="Noto Sans Demilight"/>
            </a:endParaRPr>
          </a:p>
        </p:txBody>
      </p:sp>
      <p:sp>
        <p:nvSpPr>
          <p:cNvPr id="6" name="TextBox 2"/>
          <p:cNvSpPr txBox="1"/>
          <p:nvPr/>
        </p:nvSpPr>
        <p:spPr>
          <a:xfrm flipH="1">
            <a:off x="3586066" y="1755522"/>
            <a:ext cx="5019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b="1">
                <a:latin typeface="Noto Sans Demilight"/>
              </a:rPr>
              <a:t>역할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25B19-EB70-43E6-895F-76A27968F055}"/>
              </a:ext>
            </a:extLst>
          </p:cNvPr>
          <p:cNvSpPr txBox="1"/>
          <p:nvPr/>
        </p:nvSpPr>
        <p:spPr>
          <a:xfrm flipH="1">
            <a:off x="3586066" y="3812684"/>
            <a:ext cx="5019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b="1" dirty="0">
                <a:latin typeface="Noto Sans Demilight"/>
              </a:rPr>
              <a:t>사용 기술</a:t>
            </a:r>
            <a:endParaRPr lang="en-US" altLang="ko-KR" sz="3600" b="1" dirty="0">
              <a:latin typeface="Noto Sans Demi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A160A-9817-4844-A5C2-216F053BDD3D}"/>
              </a:ext>
            </a:extLst>
          </p:cNvPr>
          <p:cNvSpPr txBox="1"/>
          <p:nvPr/>
        </p:nvSpPr>
        <p:spPr>
          <a:xfrm flipH="1">
            <a:off x="3586066" y="4845157"/>
            <a:ext cx="5019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b="1">
                <a:latin typeface="Noto Sans Demilight"/>
              </a:rPr>
              <a:t>클래스 다이어그램</a:t>
            </a:r>
            <a:endParaRPr lang="en-US" altLang="ko-KR" sz="3600" b="1" dirty="0">
              <a:latin typeface="Noto Sans Demi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88543B-C01B-4B11-8EBF-C03B0F0D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75" y="1508736"/>
            <a:ext cx="5930449" cy="43176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849DAA-4D00-4BC2-8960-A5B5DD35318F}"/>
              </a:ext>
            </a:extLst>
          </p:cNvPr>
          <p:cNvSpPr txBox="1"/>
          <p:nvPr/>
        </p:nvSpPr>
        <p:spPr>
          <a:xfrm>
            <a:off x="179265" y="712152"/>
            <a:ext cx="274626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ko-KR" altLang="en-US" sz="2000" b="1" dirty="0">
                <a:solidFill>
                  <a:srgbClr val="333333"/>
                </a:solidFill>
                <a:latin typeface="Noto Sans Demilight"/>
              </a:rPr>
              <a:t>게시판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D86740-3BC1-48BA-8AF2-D8E9ADB02F2A}"/>
              </a:ext>
            </a:extLst>
          </p:cNvPr>
          <p:cNvSpPr/>
          <p:nvPr/>
        </p:nvSpPr>
        <p:spPr>
          <a:xfrm>
            <a:off x="3406105" y="5525730"/>
            <a:ext cx="408812" cy="206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B94B63-6613-41B4-8955-F5B20ACBA45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3307578" y="5732208"/>
            <a:ext cx="302933" cy="2981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231BBB-4B9E-49FE-AF66-FFCD0011E380}"/>
              </a:ext>
            </a:extLst>
          </p:cNvPr>
          <p:cNvSpPr txBox="1"/>
          <p:nvPr/>
        </p:nvSpPr>
        <p:spPr>
          <a:xfrm>
            <a:off x="2347287" y="6030312"/>
            <a:ext cx="192058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게시글을 등록합니다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E21102-0418-4F5D-99C7-E3F1DAFDA4F9}"/>
              </a:ext>
            </a:extLst>
          </p:cNvPr>
          <p:cNvSpPr/>
          <p:nvPr/>
        </p:nvSpPr>
        <p:spPr>
          <a:xfrm>
            <a:off x="3851477" y="5512655"/>
            <a:ext cx="408812" cy="219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B28F3C3-C7CF-4185-8394-101C4127C870}"/>
              </a:ext>
            </a:extLst>
          </p:cNvPr>
          <p:cNvCxnSpPr>
            <a:cxnSpLocks/>
            <a:stCxn id="15" idx="3"/>
            <a:endCxn id="19" idx="0"/>
          </p:cNvCxnSpPr>
          <p:nvPr/>
        </p:nvCxnSpPr>
        <p:spPr>
          <a:xfrm>
            <a:off x="4260289" y="5622432"/>
            <a:ext cx="1251861" cy="407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F105B2-5A2A-49E2-9087-1C62ADF71A52}"/>
              </a:ext>
            </a:extLst>
          </p:cNvPr>
          <p:cNvSpPr txBox="1"/>
          <p:nvPr/>
        </p:nvSpPr>
        <p:spPr>
          <a:xfrm>
            <a:off x="4349812" y="6030312"/>
            <a:ext cx="232467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작성중인 내용을 지웁니다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4591BE-C3DC-43BA-99E5-8FDFD6AD53EE}"/>
              </a:ext>
            </a:extLst>
          </p:cNvPr>
          <p:cNvSpPr/>
          <p:nvPr/>
        </p:nvSpPr>
        <p:spPr>
          <a:xfrm>
            <a:off x="4594471" y="1516098"/>
            <a:ext cx="3261503" cy="902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524740-2CFE-4F35-8F71-803815D2E387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7855974" y="1939434"/>
            <a:ext cx="1979926" cy="279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FD283B-C96B-4459-A2C6-FFE12D34F40A}"/>
              </a:ext>
            </a:extLst>
          </p:cNvPr>
          <p:cNvSpPr txBox="1"/>
          <p:nvPr/>
        </p:nvSpPr>
        <p:spPr>
          <a:xfrm>
            <a:off x="9835900" y="1677824"/>
            <a:ext cx="17465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성공적으로 등록 시 </a:t>
            </a:r>
            <a:endParaRPr lang="en-US" altLang="ko-KR" sz="1400" dirty="0"/>
          </a:p>
          <a:p>
            <a:r>
              <a:rPr lang="ko-KR" altLang="en-US" sz="1400" dirty="0"/>
              <a:t>알림을 표시합니다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11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49DAA-4D00-4BC2-8960-A5B5DD35318F}"/>
              </a:ext>
            </a:extLst>
          </p:cNvPr>
          <p:cNvSpPr txBox="1"/>
          <p:nvPr/>
        </p:nvSpPr>
        <p:spPr>
          <a:xfrm>
            <a:off x="179265" y="712152"/>
            <a:ext cx="274626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ko-KR" altLang="en-US" sz="2000" b="1" dirty="0">
                <a:solidFill>
                  <a:srgbClr val="333333"/>
                </a:solidFill>
                <a:latin typeface="Noto Sans Demilight"/>
              </a:rPr>
              <a:t>게시판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31BBB-4B9E-49FE-AF66-FFCD0011E380}"/>
              </a:ext>
            </a:extLst>
          </p:cNvPr>
          <p:cNvSpPr txBox="1"/>
          <p:nvPr/>
        </p:nvSpPr>
        <p:spPr>
          <a:xfrm>
            <a:off x="6951407" y="1411122"/>
            <a:ext cx="228981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게시글을 수정할 수 있는 페이지로 이동합니다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F105B2-5A2A-49E2-9087-1C62ADF71A52}"/>
              </a:ext>
            </a:extLst>
          </p:cNvPr>
          <p:cNvSpPr txBox="1"/>
          <p:nvPr/>
        </p:nvSpPr>
        <p:spPr>
          <a:xfrm>
            <a:off x="9390528" y="1411122"/>
            <a:ext cx="256672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게시글과 댓글을 삭제 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1798C0-4C7A-458D-B313-5BF44584F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64" y="2418736"/>
            <a:ext cx="7962900" cy="32994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D86740-3BC1-48BA-8AF2-D8E9ADB02F2A}"/>
              </a:ext>
            </a:extLst>
          </p:cNvPr>
          <p:cNvSpPr/>
          <p:nvPr/>
        </p:nvSpPr>
        <p:spPr>
          <a:xfrm>
            <a:off x="9390528" y="3566954"/>
            <a:ext cx="408812" cy="219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B94B63-6613-41B4-8955-F5B20ACBA457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8096312" y="1934342"/>
            <a:ext cx="1498622" cy="1632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E21102-0418-4F5D-99C7-E3F1DAFDA4F9}"/>
              </a:ext>
            </a:extLst>
          </p:cNvPr>
          <p:cNvSpPr/>
          <p:nvPr/>
        </p:nvSpPr>
        <p:spPr>
          <a:xfrm>
            <a:off x="9893557" y="3566954"/>
            <a:ext cx="408812" cy="219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B28F3C3-C7CF-4185-8394-101C4127C870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10097963" y="1718899"/>
            <a:ext cx="575929" cy="18480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4591BE-C3DC-43BA-99E5-8FDFD6AD53EE}"/>
              </a:ext>
            </a:extLst>
          </p:cNvPr>
          <p:cNvSpPr/>
          <p:nvPr/>
        </p:nvSpPr>
        <p:spPr>
          <a:xfrm>
            <a:off x="6174658" y="5220929"/>
            <a:ext cx="550607" cy="226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524740-2CFE-4F35-8F71-803815D2E387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6449961" y="5447071"/>
            <a:ext cx="1" cy="6164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FD283B-C96B-4459-A2C6-FFE12D34F40A}"/>
              </a:ext>
            </a:extLst>
          </p:cNvPr>
          <p:cNvSpPr txBox="1"/>
          <p:nvPr/>
        </p:nvSpPr>
        <p:spPr>
          <a:xfrm>
            <a:off x="5015361" y="6063553"/>
            <a:ext cx="286919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게시글에</a:t>
            </a:r>
            <a:r>
              <a:rPr lang="ko-KR" altLang="en-US" sz="1400" dirty="0"/>
              <a:t> 대한 댓글을 작성합니다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344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793F9CB-5F18-4ABB-B0E6-5669C9755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07" y="1568244"/>
            <a:ext cx="5812060" cy="3758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849DAA-4D00-4BC2-8960-A5B5DD35318F}"/>
              </a:ext>
            </a:extLst>
          </p:cNvPr>
          <p:cNvSpPr txBox="1"/>
          <p:nvPr/>
        </p:nvSpPr>
        <p:spPr>
          <a:xfrm>
            <a:off x="179265" y="712152"/>
            <a:ext cx="274626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ko-KR" altLang="en-US" sz="2000" b="1" dirty="0">
                <a:solidFill>
                  <a:srgbClr val="333333"/>
                </a:solidFill>
                <a:latin typeface="Noto Sans Demilight"/>
              </a:rPr>
              <a:t>게시판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542176-0249-4D17-89F4-9A092E1AED80}"/>
              </a:ext>
            </a:extLst>
          </p:cNvPr>
          <p:cNvSpPr/>
          <p:nvPr/>
        </p:nvSpPr>
        <p:spPr>
          <a:xfrm>
            <a:off x="3445434" y="5083278"/>
            <a:ext cx="408812" cy="206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87B4B6-6DD8-4CF0-9FC5-15D0C1AE3FE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3346907" y="5289756"/>
            <a:ext cx="302933" cy="2981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FF12FF-FA11-4FE2-8D25-22EA1CF75CE2}"/>
              </a:ext>
            </a:extLst>
          </p:cNvPr>
          <p:cNvSpPr txBox="1"/>
          <p:nvPr/>
        </p:nvSpPr>
        <p:spPr>
          <a:xfrm>
            <a:off x="2386616" y="5587860"/>
            <a:ext cx="192058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게시글을 수정합니다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EE7BF-4B0B-4A64-99F1-A5CF2FDA5DD0}"/>
              </a:ext>
            </a:extLst>
          </p:cNvPr>
          <p:cNvSpPr/>
          <p:nvPr/>
        </p:nvSpPr>
        <p:spPr>
          <a:xfrm>
            <a:off x="3890806" y="5070203"/>
            <a:ext cx="408812" cy="219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D4F8BC4-4F51-4BE0-844F-425BC1875575}"/>
              </a:ext>
            </a:extLst>
          </p:cNvPr>
          <p:cNvCxnSpPr>
            <a:cxnSpLocks/>
            <a:stCxn id="15" idx="3"/>
            <a:endCxn id="19" idx="0"/>
          </p:cNvCxnSpPr>
          <p:nvPr/>
        </p:nvCxnSpPr>
        <p:spPr>
          <a:xfrm>
            <a:off x="4299618" y="5179980"/>
            <a:ext cx="1251861" cy="407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7170F67-4707-4C6B-961A-6804625858DE}"/>
              </a:ext>
            </a:extLst>
          </p:cNvPr>
          <p:cNvSpPr txBox="1"/>
          <p:nvPr/>
        </p:nvSpPr>
        <p:spPr>
          <a:xfrm>
            <a:off x="4389141" y="5587860"/>
            <a:ext cx="232467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작성중인 내용을 지웁니다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5B9E3B-41BC-4440-A596-598D24A0D78D}"/>
              </a:ext>
            </a:extLst>
          </p:cNvPr>
          <p:cNvSpPr/>
          <p:nvPr/>
        </p:nvSpPr>
        <p:spPr>
          <a:xfrm>
            <a:off x="3445434" y="2280023"/>
            <a:ext cx="5670665" cy="60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1823E46-6A38-45F5-AB28-76F94258277B}"/>
              </a:ext>
            </a:extLst>
          </p:cNvPr>
          <p:cNvCxnSpPr>
            <a:cxnSpLocks/>
            <a:stCxn id="20" idx="0"/>
            <a:endCxn id="22" idx="2"/>
          </p:cNvCxnSpPr>
          <p:nvPr/>
        </p:nvCxnSpPr>
        <p:spPr>
          <a:xfrm flipH="1" flipV="1">
            <a:off x="6280766" y="1125440"/>
            <a:ext cx="1" cy="11545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01F4E3-B18B-4FCA-ADB9-1A46C7A8581C}"/>
              </a:ext>
            </a:extLst>
          </p:cNvPr>
          <p:cNvSpPr txBox="1"/>
          <p:nvPr/>
        </p:nvSpPr>
        <p:spPr>
          <a:xfrm>
            <a:off x="4740064" y="817663"/>
            <a:ext cx="308140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작성자의 아이디를 표시합니다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133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6949-2808-47D8-8B03-B6411AD19006}"/>
              </a:ext>
            </a:extLst>
          </p:cNvPr>
          <p:cNvSpPr txBox="1"/>
          <p:nvPr/>
        </p:nvSpPr>
        <p:spPr>
          <a:xfrm>
            <a:off x="179265" y="712152"/>
            <a:ext cx="394691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ko-KR" altLang="en-US" sz="2000" b="1" dirty="0">
                <a:solidFill>
                  <a:srgbClr val="333333"/>
                </a:solidFill>
                <a:latin typeface="Noto Sans Demilight"/>
              </a:rPr>
              <a:t>코로나선별진료소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75E06F69-D1B4-47B4-9748-C6A3A6DF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62" y="2181159"/>
            <a:ext cx="8491875" cy="36478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E02FD3-A1DE-4EFE-ABB4-4E0DF0CDD12F}"/>
              </a:ext>
            </a:extLst>
          </p:cNvPr>
          <p:cNvSpPr/>
          <p:nvPr/>
        </p:nvSpPr>
        <p:spPr>
          <a:xfrm>
            <a:off x="1921434" y="2728846"/>
            <a:ext cx="7822334" cy="363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CA5BB0E-4B6F-472C-BC99-E65AE9010991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832601" y="1986666"/>
            <a:ext cx="0" cy="7421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DD94A6-A70E-4E24-9995-FF944863B8D2}"/>
              </a:ext>
            </a:extLst>
          </p:cNvPr>
          <p:cNvSpPr txBox="1"/>
          <p:nvPr/>
        </p:nvSpPr>
        <p:spPr>
          <a:xfrm>
            <a:off x="4291899" y="1678889"/>
            <a:ext cx="308140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조회하고자 하는 지역을 선택합니다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71AB9D-ED97-4D27-88ED-16FD618EFAE3}"/>
              </a:ext>
            </a:extLst>
          </p:cNvPr>
          <p:cNvSpPr/>
          <p:nvPr/>
        </p:nvSpPr>
        <p:spPr>
          <a:xfrm>
            <a:off x="9815140" y="2722476"/>
            <a:ext cx="510327" cy="36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ADDBE5-7DDE-43CD-91D6-31135A476A0A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H="1" flipV="1">
            <a:off x="10070303" y="2094387"/>
            <a:ext cx="1" cy="628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A81CCBB-3654-420F-9EA1-961C858E2E71}"/>
              </a:ext>
            </a:extLst>
          </p:cNvPr>
          <p:cNvSpPr txBox="1"/>
          <p:nvPr/>
        </p:nvSpPr>
        <p:spPr>
          <a:xfrm>
            <a:off x="8902781" y="1571167"/>
            <a:ext cx="233504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선택된 지역의 선별진료소 </a:t>
            </a:r>
            <a:endParaRPr lang="en-US" altLang="ko-KR" sz="1400" dirty="0"/>
          </a:p>
          <a:p>
            <a:r>
              <a:rPr lang="ko-KR" altLang="en-US" sz="1400" dirty="0"/>
              <a:t>목록을 보여줍니다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3213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6949-2808-47D8-8B03-B6411AD19006}"/>
              </a:ext>
            </a:extLst>
          </p:cNvPr>
          <p:cNvSpPr txBox="1"/>
          <p:nvPr/>
        </p:nvSpPr>
        <p:spPr>
          <a:xfrm>
            <a:off x="179265" y="712152"/>
            <a:ext cx="25619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MAP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263E5790-4DCE-46C5-8818-9C882F362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54" y="1544904"/>
            <a:ext cx="7654757" cy="44737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81C08F-092B-41DD-9F1E-507238AC5470}"/>
              </a:ext>
            </a:extLst>
          </p:cNvPr>
          <p:cNvSpPr/>
          <p:nvPr/>
        </p:nvSpPr>
        <p:spPr>
          <a:xfrm>
            <a:off x="5545396" y="3448664"/>
            <a:ext cx="1052052" cy="749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30C929-1694-4EAE-A2D4-F6FBC0BD60E0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6071422" y="4198374"/>
            <a:ext cx="0" cy="17432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E7F653-4879-47BD-A2C1-D69334D50B94}"/>
              </a:ext>
            </a:extLst>
          </p:cNvPr>
          <p:cNvSpPr txBox="1"/>
          <p:nvPr/>
        </p:nvSpPr>
        <p:spPr>
          <a:xfrm>
            <a:off x="4043975" y="5941673"/>
            <a:ext cx="4054894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현재위치를 기준으로 지도의 중심이 표시됩니다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603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53711243-D8AF-4610-A87A-625FF4C34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80" y="1595997"/>
            <a:ext cx="7656706" cy="44729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7CBC01-1189-4A93-91E2-00163575892C}"/>
              </a:ext>
            </a:extLst>
          </p:cNvPr>
          <p:cNvSpPr/>
          <p:nvPr/>
        </p:nvSpPr>
        <p:spPr>
          <a:xfrm>
            <a:off x="4896465" y="3448664"/>
            <a:ext cx="1700983" cy="149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9C00E9-326B-4955-89A6-AC93478FC791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5746956" y="4945626"/>
            <a:ext cx="1" cy="11232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98B1AD-0E27-4E82-816D-234B87E30A61}"/>
              </a:ext>
            </a:extLst>
          </p:cNvPr>
          <p:cNvSpPr txBox="1"/>
          <p:nvPr/>
        </p:nvSpPr>
        <p:spPr>
          <a:xfrm>
            <a:off x="3897719" y="6068904"/>
            <a:ext cx="369847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조회된 아파트의 위치를 지도에 표시합니다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F80F98-3D19-45E3-9B64-BC25D5E3EA96}"/>
              </a:ext>
            </a:extLst>
          </p:cNvPr>
          <p:cNvSpPr/>
          <p:nvPr/>
        </p:nvSpPr>
        <p:spPr>
          <a:xfrm>
            <a:off x="2472812" y="1978769"/>
            <a:ext cx="5835446" cy="346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537E13C-7586-473E-955F-B8C2CCB0786D}"/>
              </a:ext>
            </a:extLst>
          </p:cNvPr>
          <p:cNvCxnSpPr>
            <a:cxnSpLocks/>
            <a:stCxn id="16" idx="0"/>
            <a:endCxn id="19" idx="2"/>
          </p:cNvCxnSpPr>
          <p:nvPr/>
        </p:nvCxnSpPr>
        <p:spPr>
          <a:xfrm flipV="1">
            <a:off x="5390535" y="1618144"/>
            <a:ext cx="0" cy="360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F02043-7A0C-441E-B664-3BAD17C27C26}"/>
              </a:ext>
            </a:extLst>
          </p:cNvPr>
          <p:cNvSpPr txBox="1"/>
          <p:nvPr/>
        </p:nvSpPr>
        <p:spPr>
          <a:xfrm>
            <a:off x="3363088" y="1094924"/>
            <a:ext cx="405489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조회할 지역과 날짜 한번에 표시할 데이터 수를 선택합니다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5974F2-796D-4F27-9657-01027613F261}"/>
              </a:ext>
            </a:extLst>
          </p:cNvPr>
          <p:cNvSpPr/>
          <p:nvPr/>
        </p:nvSpPr>
        <p:spPr>
          <a:xfrm>
            <a:off x="9311148" y="1987414"/>
            <a:ext cx="408040" cy="346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1448F93-B6C8-4ECE-B271-49061EF4AE20}"/>
              </a:ext>
            </a:extLst>
          </p:cNvPr>
          <p:cNvCxnSpPr>
            <a:cxnSpLocks/>
            <a:stCxn id="30" idx="0"/>
            <a:endCxn id="32" idx="2"/>
          </p:cNvCxnSpPr>
          <p:nvPr/>
        </p:nvCxnSpPr>
        <p:spPr>
          <a:xfrm flipV="1">
            <a:off x="9515168" y="1406244"/>
            <a:ext cx="12836" cy="5811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C0AF64B-8005-413B-8D8A-CA8C61186BA6}"/>
              </a:ext>
            </a:extLst>
          </p:cNvPr>
          <p:cNvSpPr txBox="1"/>
          <p:nvPr/>
        </p:nvSpPr>
        <p:spPr>
          <a:xfrm>
            <a:off x="7774403" y="1098467"/>
            <a:ext cx="350720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선택된 조건에 맞는 데이터를 조회합니다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2C1760-374B-4E06-B480-E385B937661F}"/>
              </a:ext>
            </a:extLst>
          </p:cNvPr>
          <p:cNvSpPr txBox="1"/>
          <p:nvPr/>
        </p:nvSpPr>
        <p:spPr>
          <a:xfrm>
            <a:off x="179265" y="712152"/>
            <a:ext cx="25619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MAP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13334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지도이(가) 표시된 사진&#10;&#10;자동 생성된 설명">
            <a:extLst>
              <a:ext uri="{FF2B5EF4-FFF2-40B4-BE49-F238E27FC236}">
                <a16:creationId xmlns:a16="http://schemas.microsoft.com/office/drawing/2014/main" id="{D46499DA-4978-46A1-ABB0-FF55769F9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52" y="1690274"/>
            <a:ext cx="6966895" cy="40320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D109AA-F2E8-4EF0-862F-B015AECF113B}"/>
              </a:ext>
            </a:extLst>
          </p:cNvPr>
          <p:cNvSpPr/>
          <p:nvPr/>
        </p:nvSpPr>
        <p:spPr>
          <a:xfrm>
            <a:off x="3249560" y="2507227"/>
            <a:ext cx="1991034" cy="413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B60046E-1493-42EF-AC94-8DE5D2638D31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4245077" y="1660196"/>
            <a:ext cx="0" cy="847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3A06A1-182A-4C25-8FB6-67725361E7C6}"/>
              </a:ext>
            </a:extLst>
          </p:cNvPr>
          <p:cNvSpPr txBox="1"/>
          <p:nvPr/>
        </p:nvSpPr>
        <p:spPr>
          <a:xfrm>
            <a:off x="1543892" y="1352419"/>
            <a:ext cx="540237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카테고리를 선택하면 지도에 해당 카테고리의 위치가 표시됩니다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99190C-29AF-4793-9066-A54003A6A51D}"/>
              </a:ext>
            </a:extLst>
          </p:cNvPr>
          <p:cNvSpPr/>
          <p:nvPr/>
        </p:nvSpPr>
        <p:spPr>
          <a:xfrm>
            <a:off x="4645741" y="3828641"/>
            <a:ext cx="1843549" cy="97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7E04A14-8D56-4605-B4EA-C57E7F1CB89C}"/>
              </a:ext>
            </a:extLst>
          </p:cNvPr>
          <p:cNvCxnSpPr>
            <a:cxnSpLocks/>
            <a:stCxn id="16" idx="2"/>
            <a:endCxn id="19" idx="2"/>
          </p:cNvCxnSpPr>
          <p:nvPr/>
        </p:nvCxnSpPr>
        <p:spPr>
          <a:xfrm flipH="1">
            <a:off x="5567515" y="4807974"/>
            <a:ext cx="1" cy="14404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AD1A4-70E2-47E5-A6D8-632FC97B8385}"/>
              </a:ext>
            </a:extLst>
          </p:cNvPr>
          <p:cNvSpPr txBox="1"/>
          <p:nvPr/>
        </p:nvSpPr>
        <p:spPr>
          <a:xfrm>
            <a:off x="3389897" y="5940622"/>
            <a:ext cx="435523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표시된 마커를 클릭하면 세부정보를 볼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6A89D-D69D-4030-A322-D36FF752100E}"/>
              </a:ext>
            </a:extLst>
          </p:cNvPr>
          <p:cNvSpPr txBox="1"/>
          <p:nvPr/>
        </p:nvSpPr>
        <p:spPr>
          <a:xfrm>
            <a:off x="179265" y="712152"/>
            <a:ext cx="25619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MAP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09148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46B692F1-CCC0-4B56-91D1-CC13879F1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71" y="1606838"/>
            <a:ext cx="7915857" cy="47961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0838F6-0AF0-418D-8496-B1CECC33BB69}"/>
              </a:ext>
            </a:extLst>
          </p:cNvPr>
          <p:cNvSpPr/>
          <p:nvPr/>
        </p:nvSpPr>
        <p:spPr>
          <a:xfrm>
            <a:off x="4980038" y="3330678"/>
            <a:ext cx="2040194" cy="168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E30DD77-C033-4EFD-A378-1A23459402C0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6000135" y="1466204"/>
            <a:ext cx="0" cy="1864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14D059-5859-4302-8500-A50B7B4DD780}"/>
              </a:ext>
            </a:extLst>
          </p:cNvPr>
          <p:cNvSpPr txBox="1"/>
          <p:nvPr/>
        </p:nvSpPr>
        <p:spPr>
          <a:xfrm>
            <a:off x="3183421" y="1158427"/>
            <a:ext cx="563342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마커에 마우스를 올리면 해당지역의 현재 날씨와 온도가 표시됩니다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89853-E081-43D3-817D-6E1E4CF447CE}"/>
              </a:ext>
            </a:extLst>
          </p:cNvPr>
          <p:cNvSpPr txBox="1"/>
          <p:nvPr/>
        </p:nvSpPr>
        <p:spPr>
          <a:xfrm>
            <a:off x="179265" y="712152"/>
            <a:ext cx="25619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MAP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0109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31DA53F-022C-4927-8370-23D93DAD5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78" y="1759201"/>
            <a:ext cx="6376909" cy="465472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FC7BC4-D548-4D06-9A61-305E2CC6AC95}"/>
              </a:ext>
            </a:extLst>
          </p:cNvPr>
          <p:cNvSpPr/>
          <p:nvPr/>
        </p:nvSpPr>
        <p:spPr>
          <a:xfrm>
            <a:off x="3782976" y="1914594"/>
            <a:ext cx="1447785" cy="3210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CB43E8D-8989-41E2-896F-9F6AACE285B7}"/>
              </a:ext>
            </a:extLst>
          </p:cNvPr>
          <p:cNvCxnSpPr>
            <a:cxnSpLocks/>
            <a:stCxn id="23" idx="1"/>
            <a:endCxn id="27" idx="3"/>
          </p:cNvCxnSpPr>
          <p:nvPr/>
        </p:nvCxnSpPr>
        <p:spPr>
          <a:xfrm flipH="1" flipV="1">
            <a:off x="2841523" y="3520071"/>
            <a:ext cx="94145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0C0EC7-EB71-41BF-9105-A6160E0F8E59}"/>
              </a:ext>
            </a:extLst>
          </p:cNvPr>
          <p:cNvSpPr txBox="1"/>
          <p:nvPr/>
        </p:nvSpPr>
        <p:spPr>
          <a:xfrm>
            <a:off x="504962" y="3258461"/>
            <a:ext cx="233656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조회된 아파트를 리스트로 표시합니다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B5971C-C4C5-4BBF-9826-6C6776639C17}"/>
              </a:ext>
            </a:extLst>
          </p:cNvPr>
          <p:cNvSpPr/>
          <p:nvPr/>
        </p:nvSpPr>
        <p:spPr>
          <a:xfrm>
            <a:off x="3731341" y="5153331"/>
            <a:ext cx="2138517" cy="27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C66946-2ADE-452C-A2FF-8F6102939A20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flipH="1">
            <a:off x="4800599" y="5429771"/>
            <a:ext cx="1" cy="5363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1E5583-C6FE-4D5B-A179-436147516DE9}"/>
              </a:ext>
            </a:extLst>
          </p:cNvPr>
          <p:cNvSpPr txBox="1"/>
          <p:nvPr/>
        </p:nvSpPr>
        <p:spPr>
          <a:xfrm>
            <a:off x="3632318" y="5966149"/>
            <a:ext cx="233656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 데이터를 가져옵니다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12E03-02D5-4BFE-966D-3686AC90D938}"/>
              </a:ext>
            </a:extLst>
          </p:cNvPr>
          <p:cNvSpPr/>
          <p:nvPr/>
        </p:nvSpPr>
        <p:spPr>
          <a:xfrm>
            <a:off x="6663566" y="1759201"/>
            <a:ext cx="2981869" cy="4654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E90046A-BB59-481C-A83C-CA8032D7A7CF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flipH="1" flipV="1">
            <a:off x="8152927" y="1355385"/>
            <a:ext cx="1574" cy="4038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1A96B0D-295C-49D5-AD83-31AF661A07FA}"/>
              </a:ext>
            </a:extLst>
          </p:cNvPr>
          <p:cNvSpPr txBox="1"/>
          <p:nvPr/>
        </p:nvSpPr>
        <p:spPr>
          <a:xfrm>
            <a:off x="6708919" y="832165"/>
            <a:ext cx="288801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리스트를 클릭하면 해당 아파트의 세부거래정보를 보여줍니다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EBBD3B-DB12-4CD7-A3F9-FAAAC2894C2C}"/>
              </a:ext>
            </a:extLst>
          </p:cNvPr>
          <p:cNvSpPr txBox="1"/>
          <p:nvPr/>
        </p:nvSpPr>
        <p:spPr>
          <a:xfrm>
            <a:off x="179265" y="712152"/>
            <a:ext cx="25619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MAP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17256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Noto Sans Demilight"/>
              </a:rPr>
              <a:t>내 집 </a:t>
            </a:r>
            <a:r>
              <a:rPr lang="en-US" altLang="ko-KR" sz="4000" b="1">
                <a:latin typeface="Noto Sans Demilight"/>
              </a:rPr>
              <a:t>4</a:t>
            </a:r>
            <a:r>
              <a:rPr lang="ko-KR" altLang="en-US" sz="4000" b="1">
                <a:latin typeface="Noto Sans Demilight"/>
              </a:rPr>
              <a:t>조</a:t>
            </a:r>
            <a:endParaRPr lang="en-US" altLang="ko-KR" sz="2800" b="1"/>
          </a:p>
        </p:txBody>
      </p:sp>
      <p:sp>
        <p:nvSpPr>
          <p:cNvPr id="12" name="직사각형 11"/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9265" y="712152"/>
            <a:ext cx="2626040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800" b="1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en-US" altLang="ko-KR" sz="2000" b="1">
                <a:solidFill>
                  <a:srgbClr val="333333"/>
                </a:solidFill>
                <a:latin typeface="Noto Sans Demilight"/>
              </a:rPr>
              <a:t>Chart</a:t>
            </a:r>
            <a:endParaRPr lang="en-US" altLang="ko-KR" sz="2000" b="1" i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7697" y="1281070"/>
            <a:ext cx="5840271" cy="50013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220064" y="1299086"/>
            <a:ext cx="5363497" cy="274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3" name="직선 연결선 22"/>
          <p:cNvCxnSpPr>
            <a:stCxn id="21" idx="1"/>
            <a:endCxn id="25" idx="3"/>
          </p:cNvCxnSpPr>
          <p:nvPr/>
        </p:nvCxnSpPr>
        <p:spPr>
          <a:xfrm flipH="1">
            <a:off x="2529036" y="1436124"/>
            <a:ext cx="691028" cy="2784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5534" y="1452974"/>
            <a:ext cx="207350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조회할 지역과 기간을 선택합니다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8" name="직사각형 27"/>
          <p:cNvSpPr/>
          <p:nvPr/>
        </p:nvSpPr>
        <p:spPr>
          <a:xfrm>
            <a:off x="8583561" y="1299086"/>
            <a:ext cx="422787" cy="274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연결선 28"/>
          <p:cNvCxnSpPr>
            <a:stCxn id="28" idx="3"/>
            <a:endCxn id="30" idx="1"/>
          </p:cNvCxnSpPr>
          <p:nvPr/>
        </p:nvCxnSpPr>
        <p:spPr>
          <a:xfrm flipV="1">
            <a:off x="9006348" y="1436123"/>
            <a:ext cx="399610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405958" y="1174513"/>
            <a:ext cx="211473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선택된 조건의 데이터를 가져옵니다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9" name="직사각형 38"/>
          <p:cNvSpPr/>
          <p:nvPr/>
        </p:nvSpPr>
        <p:spPr>
          <a:xfrm>
            <a:off x="5697792" y="1627626"/>
            <a:ext cx="752169" cy="274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0" name="직선 연결선 39"/>
          <p:cNvCxnSpPr>
            <a:stCxn id="39" idx="3"/>
            <a:endCxn id="41" idx="1"/>
          </p:cNvCxnSpPr>
          <p:nvPr/>
        </p:nvCxnSpPr>
        <p:spPr>
          <a:xfrm>
            <a:off x="6449961" y="1764664"/>
            <a:ext cx="2955997" cy="239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05958" y="1742294"/>
            <a:ext cx="230074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조회된 데이터를 이용해 차트를 그립니다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 flipH="1">
            <a:off x="3586070" y="3082453"/>
            <a:ext cx="5019859" cy="693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>
                <a:latin typeface="Noto Sans Demilight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71967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Noto Sans Demilight"/>
              </a:rPr>
              <a:t>내 집 </a:t>
            </a:r>
            <a:r>
              <a:rPr lang="en-US" altLang="ko-KR" sz="4000" b="1">
                <a:latin typeface="Noto Sans Demilight"/>
              </a:rPr>
              <a:t>4</a:t>
            </a:r>
            <a:r>
              <a:rPr lang="ko-KR" altLang="en-US" sz="4000" b="1">
                <a:latin typeface="Noto Sans Demilight"/>
              </a:rPr>
              <a:t>조</a:t>
            </a:r>
            <a:endParaRPr lang="en-US" altLang="ko-KR" sz="2800" b="1"/>
          </a:p>
        </p:txBody>
      </p:sp>
      <p:sp>
        <p:nvSpPr>
          <p:cNvPr id="12" name="직사각형 11"/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9265" y="712152"/>
            <a:ext cx="255871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800" b="1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ko-KR" altLang="en-US" sz="2000" b="1">
                <a:solidFill>
                  <a:srgbClr val="333333"/>
                </a:solidFill>
                <a:latin typeface="Noto Sans Demilight"/>
              </a:rPr>
              <a:t>회원</a:t>
            </a:r>
            <a:endParaRPr lang="en-US" altLang="ko-KR" sz="2000" b="1" i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18" name="그림 1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593605" y="1205801"/>
            <a:ext cx="7466964" cy="4674996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9" name="직선 연결선 22"/>
          <p:cNvCxnSpPr>
            <a:stCxn id="26" idx="3"/>
            <a:endCxn id="23" idx="1"/>
          </p:cNvCxnSpPr>
          <p:nvPr/>
        </p:nvCxnSpPr>
        <p:spPr>
          <a:xfrm flipV="1">
            <a:off x="4222036" y="5679813"/>
            <a:ext cx="3125031" cy="11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40"/>
          <p:cNvSpPr txBox="1"/>
          <p:nvPr/>
        </p:nvSpPr>
        <p:spPr>
          <a:xfrm>
            <a:off x="7691457" y="3752850"/>
            <a:ext cx="2967499" cy="513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입력 폼에 회원 정보를 기입하여 회원가입을 합니다</a:t>
            </a:r>
            <a:r>
              <a:rPr lang="en-US" altLang="ko-KR" sz="1400"/>
              <a:t>.</a:t>
            </a:r>
          </a:p>
        </p:txBody>
      </p:sp>
      <p:cxnSp>
        <p:nvCxnSpPr>
          <p:cNvPr id="22" name="직선 연결선 35"/>
          <p:cNvCxnSpPr>
            <a:stCxn id="20" idx="1"/>
            <a:endCxn id="24" idx="3"/>
          </p:cNvCxnSpPr>
          <p:nvPr/>
        </p:nvCxnSpPr>
        <p:spPr>
          <a:xfrm rot="10800000" flipV="1">
            <a:off x="7146210" y="4009463"/>
            <a:ext cx="545247" cy="52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6"/>
          <p:cNvSpPr txBox="1"/>
          <p:nvPr/>
        </p:nvSpPr>
        <p:spPr>
          <a:xfrm>
            <a:off x="7347067" y="5532232"/>
            <a:ext cx="2336561" cy="295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회원 등록을 합니다</a:t>
            </a:r>
            <a:r>
              <a:rPr lang="en-US" altLang="ko-KR" sz="1400"/>
              <a:t>.</a:t>
            </a:r>
          </a:p>
        </p:txBody>
      </p:sp>
      <p:sp>
        <p:nvSpPr>
          <p:cNvPr id="24" name="직사각형 34"/>
          <p:cNvSpPr/>
          <p:nvPr/>
        </p:nvSpPr>
        <p:spPr>
          <a:xfrm>
            <a:off x="3055067" y="2538189"/>
            <a:ext cx="4091143" cy="2952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34"/>
          <p:cNvSpPr/>
          <p:nvPr/>
        </p:nvSpPr>
        <p:spPr>
          <a:xfrm flipV="1">
            <a:off x="3588467" y="5548302"/>
            <a:ext cx="633569" cy="285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34"/>
          <p:cNvSpPr/>
          <p:nvPr/>
        </p:nvSpPr>
        <p:spPr>
          <a:xfrm flipV="1">
            <a:off x="3188417" y="5576877"/>
            <a:ext cx="404969" cy="228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36"/>
          <p:cNvSpPr txBox="1"/>
          <p:nvPr/>
        </p:nvSpPr>
        <p:spPr>
          <a:xfrm>
            <a:off x="603368" y="5551282"/>
            <a:ext cx="2336561" cy="295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로그인 창으로 돌아갑니다</a:t>
            </a:r>
            <a:r>
              <a:rPr lang="en-US" altLang="ko-KR" sz="1400"/>
              <a:t>.</a:t>
            </a:r>
          </a:p>
        </p:txBody>
      </p:sp>
      <p:cxnSp>
        <p:nvCxnSpPr>
          <p:cNvPr id="32" name="직선 연결선 35"/>
          <p:cNvCxnSpPr>
            <a:stCxn id="27" idx="1"/>
            <a:endCxn id="29" idx="3"/>
          </p:cNvCxnSpPr>
          <p:nvPr/>
        </p:nvCxnSpPr>
        <p:spPr>
          <a:xfrm rot="10800000" flipV="1">
            <a:off x="2939929" y="5691070"/>
            <a:ext cx="248488" cy="77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Noto Sans Demilight"/>
              </a:rPr>
              <a:t>내 집 </a:t>
            </a:r>
            <a:r>
              <a:rPr lang="en-US" altLang="ko-KR" sz="4000" b="1">
                <a:latin typeface="Noto Sans Demilight"/>
              </a:rPr>
              <a:t>4</a:t>
            </a:r>
            <a:r>
              <a:rPr lang="ko-KR" altLang="en-US" sz="4000" b="1">
                <a:latin typeface="Noto Sans Demilight"/>
              </a:rPr>
              <a:t>조</a:t>
            </a:r>
            <a:endParaRPr lang="en-US" altLang="ko-KR" sz="2800" b="1"/>
          </a:p>
        </p:txBody>
      </p:sp>
      <p:sp>
        <p:nvSpPr>
          <p:cNvPr id="12" name="직사각형 11"/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9265" y="712152"/>
            <a:ext cx="255871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800" b="1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ko-KR" altLang="en-US" sz="2000" b="1">
                <a:solidFill>
                  <a:srgbClr val="333333"/>
                </a:solidFill>
                <a:latin typeface="Noto Sans Demilight"/>
              </a:rPr>
              <a:t>회원</a:t>
            </a:r>
            <a:endParaRPr lang="en-US" altLang="ko-KR" sz="2000" b="1" i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18" name="그림 1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178294" y="1258061"/>
            <a:ext cx="6376035" cy="4656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직사각형 34"/>
          <p:cNvSpPr/>
          <p:nvPr/>
        </p:nvSpPr>
        <p:spPr>
          <a:xfrm>
            <a:off x="3302717" y="2571750"/>
            <a:ext cx="3700618" cy="2938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34"/>
          <p:cNvSpPr/>
          <p:nvPr/>
        </p:nvSpPr>
        <p:spPr>
          <a:xfrm>
            <a:off x="3845642" y="5638799"/>
            <a:ext cx="376393" cy="242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40"/>
          <p:cNvSpPr txBox="1"/>
          <p:nvPr/>
        </p:nvSpPr>
        <p:spPr>
          <a:xfrm>
            <a:off x="8035809" y="3891116"/>
            <a:ext cx="2099666" cy="299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회원 정보를 수정합니다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23" name="직선 연결선 35"/>
          <p:cNvCxnSpPr>
            <a:stCxn id="22" idx="1"/>
            <a:endCxn id="19" idx="3"/>
          </p:cNvCxnSpPr>
          <p:nvPr/>
        </p:nvCxnSpPr>
        <p:spPr>
          <a:xfrm flipH="1">
            <a:off x="7003335" y="4040977"/>
            <a:ext cx="10324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2"/>
          <p:cNvCxnSpPr>
            <a:stCxn id="21" idx="3"/>
            <a:endCxn id="25" idx="1"/>
          </p:cNvCxnSpPr>
          <p:nvPr/>
        </p:nvCxnSpPr>
        <p:spPr>
          <a:xfrm flipV="1">
            <a:off x="4222035" y="5747521"/>
            <a:ext cx="3058358" cy="127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6"/>
          <p:cNvSpPr txBox="1"/>
          <p:nvPr/>
        </p:nvSpPr>
        <p:spPr>
          <a:xfrm>
            <a:off x="7280393" y="5599939"/>
            <a:ext cx="2336561" cy="29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수정된 정보를 등록합니다</a:t>
            </a:r>
            <a:r>
              <a:rPr lang="en-US" altLang="ko-KR" sz="14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Noto Sans Demilight"/>
              </a:rPr>
              <a:t>내 집 </a:t>
            </a:r>
            <a:r>
              <a:rPr lang="en-US" altLang="ko-KR" sz="4000" b="1">
                <a:latin typeface="Noto Sans Demilight"/>
              </a:rPr>
              <a:t>4</a:t>
            </a:r>
            <a:r>
              <a:rPr lang="ko-KR" altLang="en-US" sz="4000" b="1">
                <a:latin typeface="Noto Sans Demilight"/>
              </a:rPr>
              <a:t>조</a:t>
            </a:r>
            <a:endParaRPr lang="en-US" altLang="ko-KR" sz="2800" b="1"/>
          </a:p>
        </p:txBody>
      </p:sp>
      <p:sp>
        <p:nvSpPr>
          <p:cNvPr id="12" name="직사각형 11"/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079750" y="1742058"/>
            <a:ext cx="6712374" cy="33738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직사각형 34"/>
          <p:cNvSpPr/>
          <p:nvPr/>
        </p:nvSpPr>
        <p:spPr>
          <a:xfrm>
            <a:off x="4930944" y="4544341"/>
            <a:ext cx="552240" cy="301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22"/>
          <p:cNvCxnSpPr>
            <a:stCxn id="19" idx="3"/>
            <a:endCxn id="21" idx="1"/>
          </p:cNvCxnSpPr>
          <p:nvPr/>
        </p:nvCxnSpPr>
        <p:spPr>
          <a:xfrm>
            <a:off x="5483184" y="4695088"/>
            <a:ext cx="2999740" cy="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6"/>
          <p:cNvSpPr txBox="1"/>
          <p:nvPr/>
        </p:nvSpPr>
        <p:spPr>
          <a:xfrm>
            <a:off x="8482924" y="4439238"/>
            <a:ext cx="1782378" cy="511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회원가입 페이지로 이동합니다</a:t>
            </a:r>
            <a:r>
              <a:rPr lang="en-US" altLang="ko-KR" sz="1400"/>
              <a:t>.</a:t>
            </a:r>
          </a:p>
        </p:txBody>
      </p:sp>
      <p:sp>
        <p:nvSpPr>
          <p:cNvPr id="22" name="직사각형 34"/>
          <p:cNvSpPr/>
          <p:nvPr/>
        </p:nvSpPr>
        <p:spPr>
          <a:xfrm>
            <a:off x="4331417" y="3152775"/>
            <a:ext cx="3814918" cy="1347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40"/>
          <p:cNvSpPr txBox="1"/>
          <p:nvPr/>
        </p:nvSpPr>
        <p:spPr>
          <a:xfrm>
            <a:off x="9213340" y="3575048"/>
            <a:ext cx="1796598" cy="518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아이디</a:t>
            </a:r>
            <a:r>
              <a:rPr lang="en-US" altLang="ko-KR" sz="1400"/>
              <a:t>,</a:t>
            </a:r>
            <a:r>
              <a:rPr lang="ko-KR" altLang="en-US" sz="1400"/>
              <a:t> 비밀번호를 입력합니다</a:t>
            </a:r>
            <a:r>
              <a:rPr lang="en-US" altLang="ko-KR" sz="1400"/>
              <a:t>.</a:t>
            </a:r>
          </a:p>
        </p:txBody>
      </p:sp>
      <p:cxnSp>
        <p:nvCxnSpPr>
          <p:cNvPr id="24" name="직선 연결선 35"/>
          <p:cNvCxnSpPr>
            <a:stCxn id="23" idx="1"/>
            <a:endCxn id="22" idx="3"/>
          </p:cNvCxnSpPr>
          <p:nvPr/>
        </p:nvCxnSpPr>
        <p:spPr>
          <a:xfrm rot="10800000">
            <a:off x="8146335" y="3826664"/>
            <a:ext cx="1067005" cy="77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6"/>
          <p:cNvSpPr txBox="1"/>
          <p:nvPr/>
        </p:nvSpPr>
        <p:spPr>
          <a:xfrm>
            <a:off x="179265" y="712152"/>
            <a:ext cx="255871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800" b="1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ko-KR" altLang="en-US" sz="2000" b="1">
                <a:solidFill>
                  <a:srgbClr val="333333"/>
                </a:solidFill>
                <a:latin typeface="Noto Sans Demilight"/>
              </a:rPr>
              <a:t>회원</a:t>
            </a:r>
            <a:endParaRPr lang="en-US" altLang="ko-KR" sz="2000" b="1" i="0">
              <a:solidFill>
                <a:srgbClr val="333333"/>
              </a:solidFill>
              <a:effectLst/>
              <a:latin typeface="Noto Sans Demilight"/>
            </a:endParaRPr>
          </a:p>
        </p:txBody>
      </p:sp>
      <p:sp>
        <p:nvSpPr>
          <p:cNvPr id="28" name="TextBox 40"/>
          <p:cNvSpPr txBox="1"/>
          <p:nvPr/>
        </p:nvSpPr>
        <p:spPr>
          <a:xfrm>
            <a:off x="2061530" y="4546597"/>
            <a:ext cx="1621951" cy="299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로그인을 합니다</a:t>
            </a:r>
            <a:r>
              <a:rPr lang="en-US" altLang="ko-KR" sz="1400"/>
              <a:t>.</a:t>
            </a:r>
          </a:p>
        </p:txBody>
      </p:sp>
      <p:cxnSp>
        <p:nvCxnSpPr>
          <p:cNvPr id="30" name="직선 연결선 35"/>
          <p:cNvCxnSpPr>
            <a:stCxn id="31" idx="1"/>
            <a:endCxn id="28" idx="3"/>
          </p:cNvCxnSpPr>
          <p:nvPr/>
        </p:nvCxnSpPr>
        <p:spPr>
          <a:xfrm rot="10800000" flipV="1">
            <a:off x="3683481" y="4695088"/>
            <a:ext cx="726094" cy="13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4"/>
          <p:cNvSpPr/>
          <p:nvPr/>
        </p:nvSpPr>
        <p:spPr>
          <a:xfrm>
            <a:off x="4409575" y="4544341"/>
            <a:ext cx="477042" cy="301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Noto Sans Demilight"/>
              </a:rPr>
              <a:t>내 집 </a:t>
            </a:r>
            <a:r>
              <a:rPr lang="en-US" altLang="ko-KR" sz="4000" b="1">
                <a:latin typeface="Noto Sans Demilight"/>
              </a:rPr>
              <a:t>4</a:t>
            </a:r>
            <a:r>
              <a:rPr lang="ko-KR" altLang="en-US" sz="4000" b="1">
                <a:latin typeface="Noto Sans Demilight"/>
              </a:rPr>
              <a:t>조</a:t>
            </a:r>
            <a:endParaRPr lang="en-US" altLang="ko-KR" sz="2800" b="1"/>
          </a:p>
        </p:txBody>
      </p:sp>
      <p:sp>
        <p:nvSpPr>
          <p:cNvPr id="12" name="직사각형 11"/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9265" y="712152"/>
            <a:ext cx="255871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800" b="1">
                <a:solidFill>
                  <a:srgbClr val="333333"/>
                </a:solidFill>
                <a:latin typeface="Noto Sans Demilight"/>
              </a:rPr>
              <a:t>구현 기능 </a:t>
            </a:r>
            <a:r>
              <a:rPr lang="en-US" altLang="ko-KR" sz="2800" b="1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ko-KR" altLang="en-US" sz="2000" b="1">
                <a:solidFill>
                  <a:srgbClr val="333333"/>
                </a:solidFill>
                <a:latin typeface="Noto Sans Demilight"/>
              </a:rPr>
              <a:t>회원</a:t>
            </a:r>
            <a:endParaRPr lang="en-US" altLang="ko-KR" sz="2000" b="1" i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18" name="그림 1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921577" y="1786595"/>
            <a:ext cx="6151396" cy="35272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직사각형 34"/>
          <p:cNvSpPr/>
          <p:nvPr/>
        </p:nvSpPr>
        <p:spPr>
          <a:xfrm>
            <a:off x="5988219" y="4687216"/>
            <a:ext cx="552240" cy="301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2"/>
          <p:cNvCxnSpPr>
            <a:stCxn id="21" idx="3"/>
            <a:endCxn id="23" idx="1"/>
          </p:cNvCxnSpPr>
          <p:nvPr/>
        </p:nvCxnSpPr>
        <p:spPr>
          <a:xfrm flipV="1">
            <a:off x="6540459" y="4833607"/>
            <a:ext cx="1723390" cy="43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6"/>
          <p:cNvSpPr txBox="1"/>
          <p:nvPr/>
        </p:nvSpPr>
        <p:spPr>
          <a:xfrm>
            <a:off x="8263849" y="4687216"/>
            <a:ext cx="1782378" cy="292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회원탈퇴를 합니다</a:t>
            </a:r>
            <a:r>
              <a:rPr lang="en-US" altLang="ko-KR" sz="1400"/>
              <a:t>.</a:t>
            </a:r>
          </a:p>
        </p:txBody>
      </p:sp>
      <p:sp>
        <p:nvSpPr>
          <p:cNvPr id="24" name="TextBox 40"/>
          <p:cNvSpPr txBox="1"/>
          <p:nvPr/>
        </p:nvSpPr>
        <p:spPr>
          <a:xfrm>
            <a:off x="1623380" y="4575172"/>
            <a:ext cx="2183926" cy="518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회원 정보 수정 페이지로 이동합니다</a:t>
            </a:r>
            <a:r>
              <a:rPr lang="en-US" altLang="ko-KR" sz="1400"/>
              <a:t>.</a:t>
            </a:r>
          </a:p>
        </p:txBody>
      </p:sp>
      <p:cxnSp>
        <p:nvCxnSpPr>
          <p:cNvPr id="25" name="직선 연결선 35"/>
          <p:cNvCxnSpPr>
            <a:stCxn id="26" idx="1"/>
            <a:endCxn id="24" idx="3"/>
          </p:cNvCxnSpPr>
          <p:nvPr/>
        </p:nvCxnSpPr>
        <p:spPr>
          <a:xfrm rot="10800000">
            <a:off x="3807306" y="4834571"/>
            <a:ext cx="1659544" cy="33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34"/>
          <p:cNvSpPr/>
          <p:nvPr/>
        </p:nvSpPr>
        <p:spPr>
          <a:xfrm>
            <a:off x="5466850" y="4687216"/>
            <a:ext cx="477042" cy="301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Noto Sans Demilight"/>
              </a:rPr>
              <a:t>내 집 </a:t>
            </a:r>
            <a:r>
              <a:rPr lang="en-US" altLang="ko-KR" sz="4000" b="1">
                <a:latin typeface="Noto Sans Demilight"/>
              </a:rPr>
              <a:t>4</a:t>
            </a:r>
            <a:r>
              <a:rPr lang="ko-KR" altLang="en-US" sz="4000" b="1">
                <a:latin typeface="Noto Sans Demilight"/>
              </a:rPr>
              <a:t>조</a:t>
            </a:r>
            <a:endParaRPr lang="en-US" altLang="ko-KR" sz="2800" b="1"/>
          </a:p>
        </p:txBody>
      </p:sp>
      <p:sp>
        <p:nvSpPr>
          <p:cNvPr id="12" name="직사각형 11"/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264" y="712152"/>
            <a:ext cx="90281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후기</a:t>
            </a:r>
            <a:endParaRPr lang="ko-KR" altLang="en-US" sz="2000" b="1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9E57DA-D57A-4571-A737-FFF614D91031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282931" y="3781761"/>
            <a:ext cx="117298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6FE4E5-115F-4C65-ABCF-39602ED14E20}"/>
              </a:ext>
            </a:extLst>
          </p:cNvPr>
          <p:cNvSpPr/>
          <p:nvPr/>
        </p:nvSpPr>
        <p:spPr>
          <a:xfrm>
            <a:off x="5285942" y="3858706"/>
            <a:ext cx="1868128" cy="7078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0" dirty="0">
                <a:solidFill>
                  <a:srgbClr val="222426"/>
                </a:solidFill>
                <a:effectLst/>
                <a:latin typeface="-apple-system"/>
              </a:rPr>
              <a:t>유진주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3507D8-66D4-4E88-A5D6-813D6A9E0F3F}"/>
              </a:ext>
            </a:extLst>
          </p:cNvPr>
          <p:cNvSpPr/>
          <p:nvPr/>
        </p:nvSpPr>
        <p:spPr>
          <a:xfrm>
            <a:off x="5285942" y="868980"/>
            <a:ext cx="1868128" cy="7078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0" dirty="0">
                <a:solidFill>
                  <a:srgbClr val="222426"/>
                </a:solidFill>
                <a:effectLst/>
                <a:latin typeface="-apple-system"/>
              </a:rPr>
              <a:t>이남수</a:t>
            </a:r>
            <a:endParaRPr lang="ko-KR" altLang="en-US" sz="16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58D479-38BB-49F0-87E0-FEE942682FC1}"/>
              </a:ext>
            </a:extLst>
          </p:cNvPr>
          <p:cNvSpPr/>
          <p:nvPr/>
        </p:nvSpPr>
        <p:spPr>
          <a:xfrm>
            <a:off x="364661" y="1821115"/>
            <a:ext cx="11566343" cy="171639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0" dirty="0" err="1">
                <a:solidFill>
                  <a:srgbClr val="222426"/>
                </a:solidFill>
                <a:effectLst/>
              </a:rPr>
              <a:t>싸피를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 하며 웹에 대해 처음으로 자세히 배웠다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. 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프로젝트를 하며 느낀 것은 학기초에 비해 확실히 알게 된 것도 많고 실력적으로도 눈에 띌 만큼 성장했다는 것이다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. 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오류를 잡을 때도 이전엔 단순히 검색결과를 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'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따라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'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하는 것에 그쳤다면 왜 오류가 발생했는지 그 이유를 찾으려는 습관도 생겼다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. 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또 졸업 이후에 다른 사람과 같이한 첫 프로젝트인 만큼 의견차이로 트러블이 생기진 않을까 각자의 작업을 통합하는 과정에서 애먹진 않을까 하는 걱정이 있었다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. 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좋은 페어 덕에 의견으로 인한 문제도 없고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, </a:t>
            </a:r>
            <a:r>
              <a:rPr lang="ko-KR" altLang="en-US" sz="1600" dirty="0">
                <a:solidFill>
                  <a:srgbClr val="222426"/>
                </a:solidFill>
              </a:rPr>
              <a:t>코드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 충돌이 생기지 않도록 자주 코드를 통합하여 기술적인 문제도 발생하지 않았다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. 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결과적으로 한학기 내용을 복습하며 프런트와 </a:t>
            </a:r>
            <a:r>
              <a:rPr lang="ko-KR" altLang="en-US" sz="1600" i="0" dirty="0" err="1">
                <a:solidFill>
                  <a:srgbClr val="222426"/>
                </a:solidFill>
                <a:effectLst/>
              </a:rPr>
              <a:t>백엔드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 그리고 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DB</a:t>
            </a:r>
            <a:r>
              <a:rPr lang="ko-KR" altLang="en-US" sz="1600" i="0" dirty="0">
                <a:solidFill>
                  <a:srgbClr val="222426"/>
                </a:solidFill>
                <a:effectLst/>
              </a:rPr>
              <a:t>까지 프로그램이 돌아가는 흐름을 이해할 수 있었다</a:t>
            </a:r>
            <a:r>
              <a:rPr lang="en-US" altLang="ko-KR" sz="1600" i="0" dirty="0">
                <a:solidFill>
                  <a:srgbClr val="222426"/>
                </a:solidFill>
                <a:effectLst/>
              </a:rPr>
              <a:t>.</a:t>
            </a:r>
            <a:endParaRPr lang="ko-KR" altLang="en-US" sz="16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5F39563-713D-4884-A80C-B77370975AEC}"/>
              </a:ext>
            </a:extLst>
          </p:cNvPr>
          <p:cNvSpPr/>
          <p:nvPr/>
        </p:nvSpPr>
        <p:spPr>
          <a:xfrm>
            <a:off x="364660" y="4812311"/>
            <a:ext cx="11566343" cy="171639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처음 프로젝트를 시작할 때는 어려웠지만 좋은 페어를 만나 공부도 하며 프로젝트를 완성해 나가는 과정이 재밌었습니다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이전의 </a:t>
            </a:r>
            <a:r>
              <a:rPr lang="en-US" altLang="ko-KR" sz="1600" dirty="0" err="1">
                <a:solidFill>
                  <a:schemeClr val="tx1"/>
                </a:solidFill>
              </a:rPr>
              <a:t>js</a:t>
            </a:r>
            <a:r>
              <a:rPr lang="en-US" altLang="ko-KR" sz="1600" dirty="0">
                <a:solidFill>
                  <a:schemeClr val="tx1"/>
                </a:solidFill>
              </a:rPr>
              <a:t>, jQuery</a:t>
            </a:r>
            <a:r>
              <a:rPr lang="ko-KR" altLang="en-US" sz="1600" dirty="0">
                <a:solidFill>
                  <a:schemeClr val="tx1"/>
                </a:solidFill>
              </a:rPr>
              <a:t>코드들을 </a:t>
            </a:r>
            <a:r>
              <a:rPr lang="en-US" altLang="ko-KR" sz="1600" dirty="0" err="1">
                <a:solidFill>
                  <a:schemeClr val="tx1"/>
                </a:solidFill>
              </a:rPr>
              <a:t>vue</a:t>
            </a:r>
            <a:r>
              <a:rPr lang="ko-KR" altLang="en-US" sz="1600" dirty="0">
                <a:solidFill>
                  <a:schemeClr val="tx1"/>
                </a:solidFill>
              </a:rPr>
              <a:t>로 </a:t>
            </a:r>
            <a:r>
              <a:rPr lang="ko-KR" altLang="en-US" sz="1600" dirty="0" err="1">
                <a:solidFill>
                  <a:schemeClr val="tx1"/>
                </a:solidFill>
              </a:rPr>
              <a:t>리펙토링</a:t>
            </a:r>
            <a:r>
              <a:rPr lang="ko-KR" altLang="en-US" sz="1600" dirty="0">
                <a:solidFill>
                  <a:schemeClr val="tx1"/>
                </a:solidFill>
              </a:rPr>
              <a:t> 하는 과정을 통해 </a:t>
            </a:r>
            <a:r>
              <a:rPr lang="en-US" altLang="ko-KR" sz="1600" dirty="0" err="1">
                <a:solidFill>
                  <a:schemeClr val="tx1"/>
                </a:solidFill>
              </a:rPr>
              <a:t>js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 err="1">
                <a:solidFill>
                  <a:schemeClr val="tx1"/>
                </a:solidFill>
              </a:rPr>
              <a:t>vue</a:t>
            </a:r>
            <a:r>
              <a:rPr lang="ko-KR" altLang="en-US" sz="1600" dirty="0">
                <a:solidFill>
                  <a:schemeClr val="tx1"/>
                </a:solidFill>
              </a:rPr>
              <a:t>에 대한 이해도를 높일 수 있어서 좋았고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백엔드의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CRUD, DB</a:t>
            </a:r>
            <a:r>
              <a:rPr lang="ko-KR" altLang="en-US" sz="1600" dirty="0">
                <a:solidFill>
                  <a:schemeClr val="tx1"/>
                </a:solidFill>
              </a:rPr>
              <a:t>의 구조까지 공부할 수 있었습니다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공공데이터 </a:t>
            </a:r>
            <a:r>
              <a:rPr lang="en-US" altLang="ko-KR" sz="1600" dirty="0">
                <a:solidFill>
                  <a:schemeClr val="tx1"/>
                </a:solidFill>
              </a:rPr>
              <a:t>API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</a:rPr>
              <a:t>map API</a:t>
            </a:r>
            <a:r>
              <a:rPr lang="ko-KR" altLang="en-US" sz="1600" dirty="0">
                <a:solidFill>
                  <a:schemeClr val="tx1"/>
                </a:solidFill>
              </a:rPr>
              <a:t>를 사용하여 여러 기능을 추가할 때마다 보람 있었고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다음 프로젝트에서 </a:t>
            </a:r>
            <a:r>
              <a:rPr lang="en-US" altLang="ko-KR" sz="1600" dirty="0">
                <a:solidFill>
                  <a:schemeClr val="tx1"/>
                </a:solidFill>
              </a:rPr>
              <a:t>API</a:t>
            </a:r>
            <a:r>
              <a:rPr lang="ko-KR" altLang="en-US" sz="1600" dirty="0">
                <a:solidFill>
                  <a:schemeClr val="tx1"/>
                </a:solidFill>
              </a:rPr>
              <a:t>를 더욱 더 잘 사용할 수 있을 것 같아 기대가 됩니다</a:t>
            </a:r>
            <a:r>
              <a:rPr lang="en-US" altLang="ko-KR" sz="1600" dirty="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978433" y="3136612"/>
            <a:ext cx="2235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감사합니다</a:t>
            </a:r>
            <a:r>
              <a:rPr lang="en-US" altLang="ko-KR" sz="3200" b="1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Noto Sans Demilight"/>
              </a:rPr>
              <a:t>내 집 </a:t>
            </a:r>
            <a:r>
              <a:rPr lang="en-US" altLang="ko-KR" sz="4000" b="1">
                <a:latin typeface="Noto Sans Demilight"/>
              </a:rPr>
              <a:t>4</a:t>
            </a:r>
            <a:r>
              <a:rPr lang="ko-KR" altLang="en-US" sz="4000" b="1">
                <a:latin typeface="Noto Sans Demilight"/>
              </a:rPr>
              <a:t>조</a:t>
            </a:r>
            <a:endParaRPr lang="en-US" altLang="ko-KR" sz="2800" b="1"/>
          </a:p>
        </p:txBody>
      </p:sp>
      <p:sp>
        <p:nvSpPr>
          <p:cNvPr id="12" name="직사각형 11"/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264" y="712152"/>
            <a:ext cx="93135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800" b="1">
                <a:solidFill>
                  <a:srgbClr val="333333"/>
                </a:solidFill>
                <a:latin typeface="Noto Sans Demilight"/>
              </a:rPr>
              <a:t>역할</a:t>
            </a:r>
            <a:endParaRPr lang="ko-KR" altLang="en-US" sz="2000" b="1">
              <a:solidFill>
                <a:srgbClr val="333333"/>
              </a:solidFill>
              <a:effectLst/>
              <a:latin typeface="Noto Sans Demilight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9E57DA-D57A-4571-A737-FFF614D91031}"/>
              </a:ext>
            </a:extLst>
          </p:cNvPr>
          <p:cNvCxnSpPr>
            <a:cxnSpLocks/>
          </p:cNvCxnSpPr>
          <p:nvPr/>
        </p:nvCxnSpPr>
        <p:spPr>
          <a:xfrm flipV="1">
            <a:off x="6147833" y="1789471"/>
            <a:ext cx="0" cy="4016477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6FE4E5-115F-4C65-ABCF-39602ED14E20}"/>
              </a:ext>
            </a:extLst>
          </p:cNvPr>
          <p:cNvSpPr/>
          <p:nvPr/>
        </p:nvSpPr>
        <p:spPr>
          <a:xfrm>
            <a:off x="2281318" y="1435528"/>
            <a:ext cx="1868128" cy="7078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0" dirty="0">
                <a:solidFill>
                  <a:srgbClr val="222426"/>
                </a:solidFill>
                <a:effectLst/>
                <a:latin typeface="-apple-system"/>
              </a:rPr>
              <a:t>유진주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3507D8-66D4-4E88-A5D6-813D6A9E0F3F}"/>
              </a:ext>
            </a:extLst>
          </p:cNvPr>
          <p:cNvSpPr/>
          <p:nvPr/>
        </p:nvSpPr>
        <p:spPr>
          <a:xfrm>
            <a:off x="8146220" y="1435528"/>
            <a:ext cx="1868128" cy="7078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0" dirty="0">
                <a:solidFill>
                  <a:srgbClr val="222426"/>
                </a:solidFill>
                <a:effectLst/>
                <a:latin typeface="-apple-system"/>
              </a:rPr>
              <a:t>이남수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5AD22-D5A5-4D28-B000-8D5620C46E78}"/>
              </a:ext>
            </a:extLst>
          </p:cNvPr>
          <p:cNvSpPr txBox="1"/>
          <p:nvPr/>
        </p:nvSpPr>
        <p:spPr>
          <a:xfrm>
            <a:off x="2142979" y="2624164"/>
            <a:ext cx="1999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err="1">
                <a:latin typeface="+mj-ea"/>
                <a:ea typeface="+mj-ea"/>
              </a:rPr>
              <a:t>백엔드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D1CB7E-AB71-4302-9C03-C2970E93D00A}"/>
              </a:ext>
            </a:extLst>
          </p:cNvPr>
          <p:cNvSpPr txBox="1"/>
          <p:nvPr/>
        </p:nvSpPr>
        <p:spPr>
          <a:xfrm>
            <a:off x="1778083" y="3172079"/>
            <a:ext cx="2776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err="1">
                <a:solidFill>
                  <a:srgbClr val="222426"/>
                </a:solidFill>
                <a:latin typeface="-apple-system"/>
              </a:rPr>
              <a:t>Kakao</a:t>
            </a:r>
            <a:r>
              <a:rPr lang="en-US" altLang="ko-KR" sz="1600" b="1" dirty="0">
                <a:solidFill>
                  <a:srgbClr val="222426"/>
                </a:solidFill>
                <a:latin typeface="-apple-system"/>
              </a:rPr>
              <a:t> map </a:t>
            </a:r>
            <a:r>
              <a:rPr lang="ko-KR" altLang="en-US" sz="1600" b="1" dirty="0">
                <a:solidFill>
                  <a:srgbClr val="222426"/>
                </a:solidFill>
                <a:latin typeface="-apple-system"/>
              </a:rPr>
              <a:t>기능 구현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5F2B5-629B-4B71-966B-4A2498AF418A}"/>
              </a:ext>
            </a:extLst>
          </p:cNvPr>
          <p:cNvSpPr txBox="1"/>
          <p:nvPr/>
        </p:nvSpPr>
        <p:spPr>
          <a:xfrm>
            <a:off x="1407336" y="3743460"/>
            <a:ext cx="3433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222426"/>
                </a:solidFill>
                <a:effectLst/>
                <a:latin typeface="-apple-system"/>
              </a:rPr>
              <a:t>회원 정보 수정</a:t>
            </a:r>
            <a:r>
              <a:rPr lang="en-US" altLang="ko-KR" sz="1600" b="1" i="0" dirty="0">
                <a:solidFill>
                  <a:srgbClr val="222426"/>
                </a:solidFill>
                <a:effectLst/>
                <a:latin typeface="-apple-system"/>
              </a:rPr>
              <a:t>, </a:t>
            </a:r>
            <a:r>
              <a:rPr lang="ko-KR" altLang="en-US" sz="1600" b="1" i="0" dirty="0">
                <a:solidFill>
                  <a:srgbClr val="222426"/>
                </a:solidFill>
                <a:effectLst/>
                <a:latin typeface="-apple-system"/>
              </a:rPr>
              <a:t>삭제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AC091-F019-4F4E-89C8-A900820A32DD}"/>
              </a:ext>
            </a:extLst>
          </p:cNvPr>
          <p:cNvSpPr txBox="1"/>
          <p:nvPr/>
        </p:nvSpPr>
        <p:spPr>
          <a:xfrm>
            <a:off x="1425914" y="4395084"/>
            <a:ext cx="3433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err="1">
                <a:latin typeface="+mj-ea"/>
                <a:ea typeface="+mj-ea"/>
              </a:rPr>
              <a:t>페이지네이션</a:t>
            </a:r>
            <a:r>
              <a:rPr lang="ko-KR" altLang="en-US" sz="16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D39046-7FE3-45C0-8BA6-53B1D92372CE}"/>
              </a:ext>
            </a:extLst>
          </p:cNvPr>
          <p:cNvSpPr txBox="1"/>
          <p:nvPr/>
        </p:nvSpPr>
        <p:spPr>
          <a:xfrm>
            <a:off x="8012038" y="2793441"/>
            <a:ext cx="2136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게시판 댓글구현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BDB0C9-76F5-4AB8-AD15-26C8A0C94B15}"/>
              </a:ext>
            </a:extLst>
          </p:cNvPr>
          <p:cNvSpPr txBox="1"/>
          <p:nvPr/>
        </p:nvSpPr>
        <p:spPr>
          <a:xfrm>
            <a:off x="7729038" y="3305424"/>
            <a:ext cx="2702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err="1">
                <a:solidFill>
                  <a:srgbClr val="222426"/>
                </a:solidFill>
                <a:latin typeface="-apple-system"/>
              </a:rPr>
              <a:t>QnA</a:t>
            </a:r>
            <a:r>
              <a:rPr lang="ko-KR" altLang="en-US" sz="1600" b="1" dirty="0">
                <a:solidFill>
                  <a:srgbClr val="222426"/>
                </a:solidFill>
                <a:latin typeface="-apple-system"/>
              </a:rPr>
              <a:t>구현</a:t>
            </a:r>
            <a:r>
              <a:rPr lang="en-US" altLang="ko-KR" sz="1600" b="1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ADE2B2-C8DE-460A-814B-3FFC648640A6}"/>
              </a:ext>
            </a:extLst>
          </p:cNvPr>
          <p:cNvSpPr txBox="1"/>
          <p:nvPr/>
        </p:nvSpPr>
        <p:spPr>
          <a:xfrm>
            <a:off x="7363454" y="3804825"/>
            <a:ext cx="3433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222426"/>
                </a:solidFill>
                <a:effectLst/>
                <a:latin typeface="-apple-system"/>
              </a:rPr>
              <a:t>차트 구현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CCEB3-3535-4C75-B3E2-C9821E66CFE0}"/>
              </a:ext>
            </a:extLst>
          </p:cNvPr>
          <p:cNvSpPr txBox="1"/>
          <p:nvPr/>
        </p:nvSpPr>
        <p:spPr>
          <a:xfrm>
            <a:off x="7363454" y="4376289"/>
            <a:ext cx="3433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코로나선별진료소 기능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 flipH="1">
            <a:off x="3586070" y="3082453"/>
            <a:ext cx="5019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atin typeface="Noto Sans Demilight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8197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Noto Sans Demilight"/>
              </a:rPr>
              <a:t>내 집 </a:t>
            </a:r>
            <a:r>
              <a:rPr lang="en-US" altLang="ko-KR" sz="4000" b="1">
                <a:latin typeface="Noto Sans Demilight"/>
              </a:rPr>
              <a:t>4</a:t>
            </a:r>
            <a:r>
              <a:rPr lang="ko-KR" altLang="en-US" sz="4000" b="1">
                <a:latin typeface="Noto Sans Demilight"/>
              </a:rPr>
              <a:t>조</a:t>
            </a:r>
            <a:endParaRPr lang="en-US" altLang="ko-KR" sz="2800" b="1"/>
          </a:p>
        </p:txBody>
      </p:sp>
      <p:sp>
        <p:nvSpPr>
          <p:cNvPr id="12" name="직사각형 11"/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265" y="712152"/>
            <a:ext cx="3207929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800" b="1">
                <a:solidFill>
                  <a:srgbClr val="333333"/>
                </a:solidFill>
                <a:latin typeface="Noto Sans Demilight"/>
              </a:rPr>
              <a:t>프로젝트 개요 </a:t>
            </a:r>
            <a:r>
              <a:rPr lang="en-US" altLang="ko-KR" sz="2800" b="1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ko-KR" altLang="en-US" sz="2000" b="1">
                <a:solidFill>
                  <a:srgbClr val="333333"/>
                </a:solidFill>
                <a:latin typeface="Noto Sans Demilight"/>
              </a:rPr>
              <a:t>목표</a:t>
            </a:r>
            <a:endParaRPr lang="en-US" altLang="ko-KR" sz="2000" b="1" i="0">
              <a:solidFill>
                <a:srgbClr val="333333"/>
              </a:solidFill>
              <a:effectLst/>
              <a:latin typeface="Noto Sans D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6F39A-4A9A-4CC1-A5A1-E6845FA01A4A}"/>
              </a:ext>
            </a:extLst>
          </p:cNvPr>
          <p:cNvSpPr txBox="1"/>
          <p:nvPr/>
        </p:nvSpPr>
        <p:spPr>
          <a:xfrm flipH="1">
            <a:off x="3447526" y="3120041"/>
            <a:ext cx="54006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atin typeface="Noto Sans Demilight"/>
              </a:rPr>
              <a:t>1</a:t>
            </a:r>
            <a:r>
              <a:rPr lang="ko-KR" altLang="en-US" sz="4000" b="1" dirty="0">
                <a:latin typeface="Noto Sans Demilight"/>
              </a:rPr>
              <a:t>학기 동안 배운 것들을 내 것으로 만들자</a:t>
            </a:r>
            <a:endParaRPr lang="en-US" altLang="ko-KR" sz="4000" b="1" dirty="0">
              <a:latin typeface="Noto Sans Demi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6949-2808-47D8-8B03-B6411AD19006}"/>
              </a:ext>
            </a:extLst>
          </p:cNvPr>
          <p:cNvSpPr txBox="1"/>
          <p:nvPr/>
        </p:nvSpPr>
        <p:spPr>
          <a:xfrm>
            <a:off x="179265" y="712152"/>
            <a:ext cx="52902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프로젝트 개요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– </a:t>
            </a:r>
            <a:r>
              <a:rPr lang="ko-KR" altLang="en-US" sz="2000" b="1" dirty="0">
                <a:solidFill>
                  <a:srgbClr val="333333"/>
                </a:solidFill>
                <a:latin typeface="Noto Sans Demilight"/>
              </a:rPr>
              <a:t>구현할 세부기능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(</a:t>
            </a:r>
            <a:r>
              <a:rPr lang="ko-KR" altLang="en-US" sz="2000" b="1" dirty="0">
                <a:solidFill>
                  <a:srgbClr val="333333"/>
                </a:solidFill>
                <a:latin typeface="Noto Sans Demilight"/>
              </a:rPr>
              <a:t>계획</a:t>
            </a:r>
            <a:r>
              <a:rPr lang="en-US" altLang="ko-KR" sz="2000" b="1" dirty="0">
                <a:solidFill>
                  <a:srgbClr val="333333"/>
                </a:solidFill>
                <a:latin typeface="Noto Sans Demilight"/>
              </a:rPr>
              <a:t>)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B97A1C-97CA-4AF6-9014-EA61E47BB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638"/>
          <a:stretch/>
        </p:blipFill>
        <p:spPr>
          <a:xfrm>
            <a:off x="349604" y="1312316"/>
            <a:ext cx="6818220" cy="1465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1BD526-A985-4BFE-AC06-3E540D457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92" r="70250" b="14159"/>
          <a:stretch/>
        </p:blipFill>
        <p:spPr>
          <a:xfrm>
            <a:off x="915865" y="5191789"/>
            <a:ext cx="2028385" cy="1093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A396D5-EFE1-4F37-AB56-5DFADF6DF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950" r="35493"/>
          <a:stretch/>
        </p:blipFill>
        <p:spPr>
          <a:xfrm>
            <a:off x="7444149" y="1081258"/>
            <a:ext cx="4398247" cy="9635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D29BA8-B73C-4F42-BC68-83DAE06E1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37" r="58373" b="61791"/>
          <a:stretch/>
        </p:blipFill>
        <p:spPr>
          <a:xfrm>
            <a:off x="8357422" y="5235939"/>
            <a:ext cx="2838255" cy="1081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EDB639-0F94-4E4B-AFA6-FFF7BFB97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43" r="22342" b="30432"/>
          <a:stretch/>
        </p:blipFill>
        <p:spPr>
          <a:xfrm>
            <a:off x="3323304" y="3034364"/>
            <a:ext cx="5294909" cy="20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1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6DEB00-8040-4409-9498-0E8FE3A9323A}"/>
              </a:ext>
            </a:extLst>
          </p:cNvPr>
          <p:cNvSpPr txBox="1"/>
          <p:nvPr/>
        </p:nvSpPr>
        <p:spPr>
          <a:xfrm flipH="1">
            <a:off x="0" y="0"/>
            <a:ext cx="66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Demilight"/>
              </a:rPr>
              <a:t>내 집 </a:t>
            </a:r>
            <a:r>
              <a:rPr lang="en-US" altLang="ko-KR" sz="4000" b="1" dirty="0">
                <a:latin typeface="Noto Sans Demilight"/>
              </a:rPr>
              <a:t>4</a:t>
            </a:r>
            <a:r>
              <a:rPr lang="ko-KR" altLang="en-US" sz="4000" b="1" dirty="0">
                <a:latin typeface="Noto Sans Demilight"/>
              </a:rPr>
              <a:t>조</a:t>
            </a:r>
            <a:endParaRPr lang="en-US" altLang="ko-KR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C913B2-68E2-4D71-A5E0-1FDB43E75278}"/>
              </a:ext>
            </a:extLst>
          </p:cNvPr>
          <p:cNvSpPr/>
          <p:nvPr/>
        </p:nvSpPr>
        <p:spPr>
          <a:xfrm>
            <a:off x="282931" y="789096"/>
            <a:ext cx="11729804" cy="5985330"/>
          </a:xfrm>
          <a:prstGeom prst="rect">
            <a:avLst/>
          </a:prstGeom>
          <a:noFill/>
          <a:ln w="571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76949-2808-47D8-8B03-B6411AD19006}"/>
              </a:ext>
            </a:extLst>
          </p:cNvPr>
          <p:cNvSpPr txBox="1"/>
          <p:nvPr/>
        </p:nvSpPr>
        <p:spPr>
          <a:xfrm>
            <a:off x="179265" y="712152"/>
            <a:ext cx="32079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333333"/>
                </a:solidFill>
                <a:latin typeface="Noto Sans Demilight"/>
              </a:rPr>
              <a:t>프로젝트 개요 </a:t>
            </a:r>
            <a:r>
              <a:rPr lang="en-US" altLang="ko-KR" sz="2800" b="1" dirty="0">
                <a:solidFill>
                  <a:srgbClr val="333333"/>
                </a:solidFill>
                <a:latin typeface="Noto Sans Demilight"/>
              </a:rPr>
              <a:t>- </a:t>
            </a:r>
            <a:r>
              <a:rPr lang="ko-KR" altLang="en-US" sz="2000" b="1" dirty="0">
                <a:solidFill>
                  <a:srgbClr val="333333"/>
                </a:solidFill>
                <a:latin typeface="Noto Sans Demilight"/>
              </a:rPr>
              <a:t>진행</a:t>
            </a:r>
            <a:endParaRPr lang="en-US" altLang="ko-KR" sz="2000" b="1" i="0" dirty="0">
              <a:solidFill>
                <a:srgbClr val="333333"/>
              </a:solidFill>
              <a:effectLst/>
              <a:latin typeface="Noto Sans D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D2811A-0AA7-4277-84FF-9F534FDAD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34" b="24015"/>
          <a:stretch/>
        </p:blipFill>
        <p:spPr>
          <a:xfrm>
            <a:off x="1987524" y="4442176"/>
            <a:ext cx="4058478" cy="12585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3BFFD5-AA48-4D84-B0F8-803FA1AB0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849"/>
          <a:stretch/>
        </p:blipFill>
        <p:spPr>
          <a:xfrm>
            <a:off x="738031" y="2110674"/>
            <a:ext cx="4058478" cy="15190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D80AC00-8C3F-4222-8F0E-FB7B4BF19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86" b="363"/>
          <a:stretch/>
        </p:blipFill>
        <p:spPr>
          <a:xfrm>
            <a:off x="6429460" y="4380040"/>
            <a:ext cx="4058478" cy="15190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BAEAE-AF78-4FD6-B982-4BFCB86EB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56" b="63441"/>
          <a:stretch/>
        </p:blipFill>
        <p:spPr>
          <a:xfrm>
            <a:off x="4016763" y="2110674"/>
            <a:ext cx="4058478" cy="884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C3B38C-D45B-400B-B11D-911D592C4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67" r="27824" b="44856"/>
          <a:stretch/>
        </p:blipFill>
        <p:spPr>
          <a:xfrm>
            <a:off x="8859024" y="2110674"/>
            <a:ext cx="2929243" cy="11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0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 flipH="1">
            <a:off x="3586070" y="3082453"/>
            <a:ext cx="5019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atin typeface="Noto Sans Demilight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22847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957</Words>
  <Application>Microsoft Office PowerPoint</Application>
  <PresentationFormat>와이드스크린</PresentationFormat>
  <Paragraphs>210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-apple-system</vt:lpstr>
      <vt:lpstr>Noto Sans Demilight</vt:lpstr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이남수</dc:creator>
  <cp:lastModifiedBy>이남수</cp:lastModifiedBy>
  <cp:revision>115</cp:revision>
  <dcterms:created xsi:type="dcterms:W3CDTF">2021-08-07T08:11:24Z</dcterms:created>
  <dcterms:modified xsi:type="dcterms:W3CDTF">2021-11-25T07:02:36Z</dcterms:modified>
  <cp:version/>
</cp:coreProperties>
</file>